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677" r:id="rId6"/>
    <p:sldMasterId id="2147483712" r:id="rId7"/>
  </p:sldMasterIdLst>
  <p:notesMasterIdLst>
    <p:notesMasterId r:id="rId32"/>
  </p:notesMasterIdLst>
  <p:sldIdLst>
    <p:sldId id="257" r:id="rId8"/>
    <p:sldId id="1056" r:id="rId9"/>
    <p:sldId id="1377" r:id="rId10"/>
    <p:sldId id="1441" r:id="rId11"/>
    <p:sldId id="327" r:id="rId12"/>
    <p:sldId id="1458" r:id="rId13"/>
    <p:sldId id="948" r:id="rId14"/>
    <p:sldId id="1408" r:id="rId15"/>
    <p:sldId id="1456" r:id="rId16"/>
    <p:sldId id="1423" r:id="rId17"/>
    <p:sldId id="374" r:id="rId18"/>
    <p:sldId id="1485" r:id="rId19"/>
    <p:sldId id="1352" r:id="rId20"/>
    <p:sldId id="1484" r:id="rId21"/>
    <p:sldId id="1482" r:id="rId22"/>
    <p:sldId id="1454" r:id="rId23"/>
    <p:sldId id="1459" r:id="rId24"/>
    <p:sldId id="1426" r:id="rId25"/>
    <p:sldId id="332" r:id="rId26"/>
    <p:sldId id="1483" r:id="rId27"/>
    <p:sldId id="276" r:id="rId28"/>
    <p:sldId id="1057" r:id="rId29"/>
    <p:sldId id="406" r:id="rId30"/>
    <p:sldId id="4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King" initials="LK" lastIdx="1" clrIdx="0">
    <p:extLst>
      <p:ext uri="{19B8F6BF-5375-455C-9EA6-DF929625EA0E}">
        <p15:presenceInfo xmlns:p15="http://schemas.microsoft.com/office/powerpoint/2012/main" userId="S::Elizabeth.King@nswcc.org.au::5fe7fd9b-4a18-4e06-92a5-4296b55bfce8" providerId="AD"/>
      </p:ext>
    </p:extLst>
  </p:cmAuthor>
  <p:cmAuthor id="2" name="Ally Hamer" initials="AH" lastIdx="3" clrIdx="1">
    <p:extLst>
      <p:ext uri="{19B8F6BF-5375-455C-9EA6-DF929625EA0E}">
        <p15:presenceInfo xmlns:p15="http://schemas.microsoft.com/office/powerpoint/2012/main" userId="S::ally.brown@nswcc.org.au::3737fa10-9507-434c-8e71-03dbc8b6d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5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38E04F-C8AA-458A-A72A-0F7166A26465}" v="1" dt="2022-06-29T05:16:51.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595" autoAdjust="0"/>
  </p:normalViewPr>
  <p:slideViewPr>
    <p:cSldViewPr snapToGrid="0">
      <p:cViewPr varScale="1">
        <p:scale>
          <a:sx n="46" d="100"/>
          <a:sy n="46" d="100"/>
        </p:scale>
        <p:origin x="2069"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y Hamer" userId="3737fa10-9507-434c-8e71-03dbc8b6d201" providerId="ADAL" clId="{D638E04F-C8AA-458A-A72A-0F7166A26465}"/>
    <pc:docChg chg="custSel delSld modSld">
      <pc:chgData name="Ally Hamer" userId="3737fa10-9507-434c-8e71-03dbc8b6d201" providerId="ADAL" clId="{D638E04F-C8AA-458A-A72A-0F7166A26465}" dt="2022-06-29T05:28:31.461" v="286" actId="2696"/>
      <pc:docMkLst>
        <pc:docMk/>
      </pc:docMkLst>
      <pc:sldChg chg="modSp mod">
        <pc:chgData name="Ally Hamer" userId="3737fa10-9507-434c-8e71-03dbc8b6d201" providerId="ADAL" clId="{D638E04F-C8AA-458A-A72A-0F7166A26465}" dt="2022-06-29T05:23:31.995" v="210" actId="27636"/>
        <pc:sldMkLst>
          <pc:docMk/>
          <pc:sldMk cId="2037662204" sldId="406"/>
        </pc:sldMkLst>
        <pc:spChg chg="mod">
          <ac:chgData name="Ally Hamer" userId="3737fa10-9507-434c-8e71-03dbc8b6d201" providerId="ADAL" clId="{D638E04F-C8AA-458A-A72A-0F7166A26465}" dt="2022-06-29T05:23:31.995" v="210" actId="27636"/>
          <ac:spMkLst>
            <pc:docMk/>
            <pc:sldMk cId="2037662204" sldId="406"/>
            <ac:spMk id="4" creationId="{E113DE60-91EF-4E94-825F-C5D405978332}"/>
          </ac:spMkLst>
        </pc:spChg>
      </pc:sldChg>
      <pc:sldChg chg="modSp mod">
        <pc:chgData name="Ally Hamer" userId="3737fa10-9507-434c-8e71-03dbc8b6d201" providerId="ADAL" clId="{D638E04F-C8AA-458A-A72A-0F7166A26465}" dt="2022-06-29T05:26:56.603" v="240" actId="11"/>
        <pc:sldMkLst>
          <pc:docMk/>
          <pc:sldMk cId="273205489" sldId="408"/>
        </pc:sldMkLst>
        <pc:spChg chg="mod">
          <ac:chgData name="Ally Hamer" userId="3737fa10-9507-434c-8e71-03dbc8b6d201" providerId="ADAL" clId="{D638E04F-C8AA-458A-A72A-0F7166A26465}" dt="2022-06-29T05:26:56.603" v="240" actId="11"/>
          <ac:spMkLst>
            <pc:docMk/>
            <pc:sldMk cId="273205489" sldId="408"/>
            <ac:spMk id="4" creationId="{E113DE60-91EF-4E94-825F-C5D405978332}"/>
          </ac:spMkLst>
        </pc:spChg>
      </pc:sldChg>
      <pc:sldChg chg="modSp mod">
        <pc:chgData name="Ally Hamer" userId="3737fa10-9507-434c-8e71-03dbc8b6d201" providerId="ADAL" clId="{D638E04F-C8AA-458A-A72A-0F7166A26465}" dt="2022-06-29T05:27:18.149" v="247" actId="20577"/>
        <pc:sldMkLst>
          <pc:docMk/>
          <pc:sldMk cId="110359818" sldId="1352"/>
        </pc:sldMkLst>
        <pc:spChg chg="mod">
          <ac:chgData name="Ally Hamer" userId="3737fa10-9507-434c-8e71-03dbc8b6d201" providerId="ADAL" clId="{D638E04F-C8AA-458A-A72A-0F7166A26465}" dt="2022-06-29T05:27:18.149" v="247" actId="20577"/>
          <ac:spMkLst>
            <pc:docMk/>
            <pc:sldMk cId="110359818" sldId="1352"/>
            <ac:spMk id="12" creationId="{BB07AF2B-4255-4103-B1FB-2409EEAAAAD1}"/>
          </ac:spMkLst>
        </pc:spChg>
      </pc:sldChg>
      <pc:sldChg chg="del">
        <pc:chgData name="Ally Hamer" userId="3737fa10-9507-434c-8e71-03dbc8b6d201" providerId="ADAL" clId="{D638E04F-C8AA-458A-A72A-0F7166A26465}" dt="2022-06-29T05:28:31.461" v="286" actId="2696"/>
        <pc:sldMkLst>
          <pc:docMk/>
          <pc:sldMk cId="1954878367" sldId="1354"/>
        </pc:sldMkLst>
      </pc:sldChg>
      <pc:sldChg chg="modSp mod modNotesTx">
        <pc:chgData name="Ally Hamer" userId="3737fa10-9507-434c-8e71-03dbc8b6d201" providerId="ADAL" clId="{D638E04F-C8AA-458A-A72A-0F7166A26465}" dt="2022-06-29T05:28:23.670" v="285" actId="20577"/>
        <pc:sldMkLst>
          <pc:docMk/>
          <pc:sldMk cId="2311771642" sldId="1485"/>
        </pc:sldMkLst>
        <pc:spChg chg="mod">
          <ac:chgData name="Ally Hamer" userId="3737fa10-9507-434c-8e71-03dbc8b6d201" providerId="ADAL" clId="{D638E04F-C8AA-458A-A72A-0F7166A26465}" dt="2022-06-29T05:25:20.074" v="215" actId="947"/>
          <ac:spMkLst>
            <pc:docMk/>
            <pc:sldMk cId="2311771642" sldId="1485"/>
            <ac:spMk id="8" creationId="{C09693E5-389E-459D-AA7A-72A082DF9D0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D7D1D-439E-49DA-8828-B7E0BE78E00F}" type="doc">
      <dgm:prSet loTypeId="urn:microsoft.com/office/officeart/2005/8/layout/venn3" loCatId="relationship" qsTypeId="urn:microsoft.com/office/officeart/2005/8/quickstyle/simple1" qsCatId="simple" csTypeId="urn:microsoft.com/office/officeart/2005/8/colors/accent0_3" csCatId="mainScheme" phldr="1"/>
      <dgm:spPr/>
      <dgm:t>
        <a:bodyPr/>
        <a:lstStyle/>
        <a:p>
          <a:endParaRPr lang="en-AU"/>
        </a:p>
      </dgm:t>
    </dgm:pt>
    <dgm:pt modelId="{BA608B9B-9483-4449-80E1-A02C7CCF1849}">
      <dgm:prSet custT="1"/>
      <dgm:spPr>
        <a:solidFill>
          <a:schemeClr val="dk2">
            <a:hueOff val="0"/>
            <a:satOff val="0"/>
            <a:lumOff val="0"/>
          </a:schemeClr>
        </a:solidFill>
      </dgm:spPr>
      <dgm:t>
        <a:bodyPr/>
        <a:lstStyle/>
        <a:p>
          <a:pPr marL="0" lvl="0" indent="0" algn="ctr" defTabSz="711200">
            <a:lnSpc>
              <a:spcPct val="90000"/>
            </a:lnSpc>
            <a:spcBef>
              <a:spcPct val="0"/>
            </a:spcBef>
            <a:spcAft>
              <a:spcPct val="35000"/>
            </a:spcAft>
            <a:buFont typeface="Symbol" panose="05050102010706020507" pitchFamily="18" charset="2"/>
            <a:buNone/>
          </a:pPr>
          <a:r>
            <a:rPr lang="en-AU" sz="2000" b="1" kern="1200" dirty="0">
              <a:solidFill>
                <a:prstClr val="white"/>
              </a:solidFill>
              <a:latin typeface="Arial" panose="020B0604020202020204" pitchFamily="34" charset="0"/>
              <a:ea typeface="+mn-ea"/>
              <a:cs typeface="Arial" panose="020B0604020202020204" pitchFamily="34" charset="0"/>
            </a:rPr>
            <a:t>Prioritise areas for improvement </a:t>
          </a:r>
        </a:p>
      </dgm:t>
    </dgm:pt>
    <dgm:pt modelId="{7ECAA578-2A7D-4020-BD24-64D5D875F8BB}" type="parTrans" cxnId="{872CA097-BCB6-43BA-9570-83A1E095C5DC}">
      <dgm:prSet/>
      <dgm:spPr/>
      <dgm:t>
        <a:bodyPr/>
        <a:lstStyle/>
        <a:p>
          <a:endParaRPr lang="en-AU"/>
        </a:p>
      </dgm:t>
    </dgm:pt>
    <dgm:pt modelId="{0A2E33B6-7FBE-4CEB-BC52-537AD7A76B56}" type="sibTrans" cxnId="{872CA097-BCB6-43BA-9570-83A1E095C5DC}">
      <dgm:prSet/>
      <dgm:spPr/>
      <dgm:t>
        <a:bodyPr/>
        <a:lstStyle/>
        <a:p>
          <a:endParaRPr lang="en-AU"/>
        </a:p>
      </dgm:t>
    </dgm:pt>
    <dgm:pt modelId="{07881625-D91B-48EB-A2CE-C0C45736FF28}">
      <dgm:prSet custT="1"/>
      <dgm:spPr>
        <a:solidFill>
          <a:srgbClr val="F05028"/>
        </a:solidFill>
      </dgm:spPr>
      <dgm:t>
        <a:bodyPr/>
        <a:lstStyle/>
        <a:p>
          <a:pPr marL="0" lvl="0" indent="0" algn="ctr" defTabSz="711200">
            <a:lnSpc>
              <a:spcPct val="90000"/>
            </a:lnSpc>
            <a:spcBef>
              <a:spcPct val="0"/>
            </a:spcBef>
            <a:spcAft>
              <a:spcPct val="35000"/>
            </a:spcAft>
            <a:buFont typeface="Symbol" panose="05050102010706020507" pitchFamily="18" charset="2"/>
            <a:buNone/>
          </a:pPr>
          <a:r>
            <a:rPr lang="en-AU" sz="2000" b="1" kern="1200" dirty="0">
              <a:solidFill>
                <a:prstClr val="white"/>
              </a:solidFill>
              <a:latin typeface="Arial" panose="020B0604020202020204" pitchFamily="34" charset="0"/>
              <a:ea typeface="+mn-ea"/>
              <a:cs typeface="Arial" panose="020B0604020202020204" pitchFamily="34" charset="0"/>
            </a:rPr>
            <a:t>Developed a tailored action plan aligned with the WH&amp;S hierarchy of risk control </a:t>
          </a:r>
        </a:p>
      </dgm:t>
    </dgm:pt>
    <dgm:pt modelId="{289A236B-60D2-46F8-AD59-6B2F929CD2D9}" type="parTrans" cxnId="{9EDA07EA-D849-44F0-9829-471AA3C4C845}">
      <dgm:prSet/>
      <dgm:spPr/>
      <dgm:t>
        <a:bodyPr/>
        <a:lstStyle/>
        <a:p>
          <a:endParaRPr lang="en-AU"/>
        </a:p>
      </dgm:t>
    </dgm:pt>
    <dgm:pt modelId="{64B249BC-222E-4B7A-ACF6-BBE1B203C4A8}" type="sibTrans" cxnId="{9EDA07EA-D849-44F0-9829-471AA3C4C845}">
      <dgm:prSet/>
      <dgm:spPr/>
      <dgm:t>
        <a:bodyPr/>
        <a:lstStyle/>
        <a:p>
          <a:endParaRPr lang="en-AU"/>
        </a:p>
      </dgm:t>
    </dgm:pt>
    <dgm:pt modelId="{23271F79-8A51-40C5-9D25-91D29E8F1FBA}">
      <dgm:prSet custT="1"/>
      <dgm:spPr>
        <a:solidFill>
          <a:schemeClr val="accent1"/>
        </a:solidFill>
      </dgm:spPr>
      <dgm:t>
        <a:bodyPr/>
        <a:lstStyle/>
        <a:p>
          <a:pPr marL="0" lvl="0" indent="0" algn="ctr" defTabSz="711200">
            <a:lnSpc>
              <a:spcPct val="90000"/>
            </a:lnSpc>
            <a:spcBef>
              <a:spcPct val="0"/>
            </a:spcBef>
            <a:spcAft>
              <a:spcPct val="35000"/>
            </a:spcAft>
            <a:buFont typeface="Symbol" panose="05050102010706020507" pitchFamily="18" charset="2"/>
            <a:buNone/>
          </a:pPr>
          <a:r>
            <a:rPr lang="en-US" sz="2000" b="1" kern="1200" dirty="0">
              <a:solidFill>
                <a:prstClr val="white"/>
              </a:solidFill>
              <a:latin typeface="Arial" panose="020B0604020202020204" pitchFamily="34" charset="0"/>
              <a:ea typeface="+mn-ea"/>
              <a:cs typeface="Arial" panose="020B0604020202020204" pitchFamily="34" charset="0"/>
            </a:rPr>
            <a:t>Implement, monitor and review their plan </a:t>
          </a:r>
          <a:endParaRPr lang="en-AU" sz="2000" b="1" kern="1200" dirty="0">
            <a:solidFill>
              <a:prstClr val="white"/>
            </a:solidFill>
            <a:latin typeface="Arial" panose="020B0604020202020204" pitchFamily="34" charset="0"/>
            <a:ea typeface="+mn-ea"/>
            <a:cs typeface="Arial" panose="020B0604020202020204" pitchFamily="34" charset="0"/>
          </a:endParaRPr>
        </a:p>
      </dgm:t>
    </dgm:pt>
    <dgm:pt modelId="{891DAA92-28A0-452C-B74D-02764AA76F4B}" type="sibTrans" cxnId="{7DCD4511-E2DF-4C05-8BAD-DD8318F05032}">
      <dgm:prSet/>
      <dgm:spPr/>
      <dgm:t>
        <a:bodyPr/>
        <a:lstStyle/>
        <a:p>
          <a:endParaRPr lang="en-AU"/>
        </a:p>
      </dgm:t>
    </dgm:pt>
    <dgm:pt modelId="{EC22BB7F-901E-4D26-B34E-3E280D643EED}" type="parTrans" cxnId="{7DCD4511-E2DF-4C05-8BAD-DD8318F05032}">
      <dgm:prSet/>
      <dgm:spPr/>
      <dgm:t>
        <a:bodyPr/>
        <a:lstStyle/>
        <a:p>
          <a:endParaRPr lang="en-AU"/>
        </a:p>
      </dgm:t>
    </dgm:pt>
    <dgm:pt modelId="{E3EBAA7A-8B4F-431C-A1E0-D3723F7D2229}">
      <dgm:prSet phldrT="[Text]" custT="1"/>
      <dgm:spPr>
        <a:solidFill>
          <a:schemeClr val="accent2"/>
        </a:solidFill>
      </dgm:spPr>
      <dgm:t>
        <a:bodyPr/>
        <a:lstStyle/>
        <a:p>
          <a:r>
            <a:rPr lang="en-AU" sz="2000" b="1" dirty="0">
              <a:solidFill>
                <a:schemeClr val="bg1"/>
              </a:solidFill>
              <a:latin typeface="Arial" panose="020B0604020202020204" pitchFamily="34" charset="0"/>
              <a:cs typeface="Arial" panose="020B0604020202020204" pitchFamily="34" charset="0"/>
            </a:rPr>
            <a:t>Assess risk of UV exposure and current sun safety practices </a:t>
          </a:r>
        </a:p>
      </dgm:t>
    </dgm:pt>
    <dgm:pt modelId="{932E4B30-4156-4B3D-83D9-0FA35A122A73}" type="sibTrans" cxnId="{3B873464-8BA9-4BD0-A2C2-D519A25F425F}">
      <dgm:prSet/>
      <dgm:spPr/>
      <dgm:t>
        <a:bodyPr/>
        <a:lstStyle/>
        <a:p>
          <a:endParaRPr lang="en-AU"/>
        </a:p>
      </dgm:t>
    </dgm:pt>
    <dgm:pt modelId="{583D7F62-1EDA-4447-B7A1-F79FF9BE39DC}" type="parTrans" cxnId="{3B873464-8BA9-4BD0-A2C2-D519A25F425F}">
      <dgm:prSet/>
      <dgm:spPr/>
      <dgm:t>
        <a:bodyPr/>
        <a:lstStyle/>
        <a:p>
          <a:endParaRPr lang="en-AU"/>
        </a:p>
      </dgm:t>
    </dgm:pt>
    <dgm:pt modelId="{DD7D30F6-C6B9-45B0-9CF8-998C55573B2C}" type="pres">
      <dgm:prSet presAssocID="{B7CD7D1D-439E-49DA-8828-B7E0BE78E00F}" presName="Name0" presStyleCnt="0">
        <dgm:presLayoutVars>
          <dgm:dir/>
          <dgm:resizeHandles val="exact"/>
        </dgm:presLayoutVars>
      </dgm:prSet>
      <dgm:spPr/>
    </dgm:pt>
    <dgm:pt modelId="{7083ABE9-3810-47EC-A8BF-2A7D58BF6EEF}" type="pres">
      <dgm:prSet presAssocID="{E3EBAA7A-8B4F-431C-A1E0-D3723F7D2229}" presName="Name5" presStyleLbl="vennNode1" presStyleIdx="0" presStyleCnt="4" custLinFactNeighborX="-2560">
        <dgm:presLayoutVars>
          <dgm:bulletEnabled val="1"/>
        </dgm:presLayoutVars>
      </dgm:prSet>
      <dgm:spPr/>
    </dgm:pt>
    <dgm:pt modelId="{6FFE876B-C01E-41B9-9E8F-D24EF13DC0BC}" type="pres">
      <dgm:prSet presAssocID="{932E4B30-4156-4B3D-83D9-0FA35A122A73}" presName="space" presStyleCnt="0"/>
      <dgm:spPr/>
    </dgm:pt>
    <dgm:pt modelId="{48D1379F-9D29-40D2-A73A-B1DCA2FC8D6E}" type="pres">
      <dgm:prSet presAssocID="{BA608B9B-9483-4449-80E1-A02C7CCF1849}" presName="Name5" presStyleLbl="vennNode1" presStyleIdx="1" presStyleCnt="4">
        <dgm:presLayoutVars>
          <dgm:bulletEnabled val="1"/>
        </dgm:presLayoutVars>
      </dgm:prSet>
      <dgm:spPr/>
    </dgm:pt>
    <dgm:pt modelId="{970E9A54-AC6B-4D23-83FF-061D1C90C3DC}" type="pres">
      <dgm:prSet presAssocID="{0A2E33B6-7FBE-4CEB-BC52-537AD7A76B56}" presName="space" presStyleCnt="0"/>
      <dgm:spPr/>
    </dgm:pt>
    <dgm:pt modelId="{54E12445-722B-4F9A-9E25-03233A15D0A6}" type="pres">
      <dgm:prSet presAssocID="{07881625-D91B-48EB-A2CE-C0C45736FF28}" presName="Name5" presStyleLbl="vennNode1" presStyleIdx="2" presStyleCnt="4">
        <dgm:presLayoutVars>
          <dgm:bulletEnabled val="1"/>
        </dgm:presLayoutVars>
      </dgm:prSet>
      <dgm:spPr/>
    </dgm:pt>
    <dgm:pt modelId="{05846A88-2D27-445A-9083-23CD72BBFED8}" type="pres">
      <dgm:prSet presAssocID="{64B249BC-222E-4B7A-ACF6-BBE1B203C4A8}" presName="space" presStyleCnt="0"/>
      <dgm:spPr/>
    </dgm:pt>
    <dgm:pt modelId="{10C5BB41-0F16-4A60-A019-8FB6262F2081}" type="pres">
      <dgm:prSet presAssocID="{23271F79-8A51-40C5-9D25-91D29E8F1FBA}" presName="Name5" presStyleLbl="vennNode1" presStyleIdx="3" presStyleCnt="4">
        <dgm:presLayoutVars>
          <dgm:bulletEnabled val="1"/>
        </dgm:presLayoutVars>
      </dgm:prSet>
      <dgm:spPr/>
    </dgm:pt>
  </dgm:ptLst>
  <dgm:cxnLst>
    <dgm:cxn modelId="{7DCD4511-E2DF-4C05-8BAD-DD8318F05032}" srcId="{B7CD7D1D-439E-49DA-8828-B7E0BE78E00F}" destId="{23271F79-8A51-40C5-9D25-91D29E8F1FBA}" srcOrd="3" destOrd="0" parTransId="{EC22BB7F-901E-4D26-B34E-3E280D643EED}" sibTransId="{891DAA92-28A0-452C-B74D-02764AA76F4B}"/>
    <dgm:cxn modelId="{3B873464-8BA9-4BD0-A2C2-D519A25F425F}" srcId="{B7CD7D1D-439E-49DA-8828-B7E0BE78E00F}" destId="{E3EBAA7A-8B4F-431C-A1E0-D3723F7D2229}" srcOrd="0" destOrd="0" parTransId="{583D7F62-1EDA-4447-B7A1-F79FF9BE39DC}" sibTransId="{932E4B30-4156-4B3D-83D9-0FA35A122A73}"/>
    <dgm:cxn modelId="{955A9864-EFB2-42AE-B786-C8CF2DE59AD8}" type="presOf" srcId="{07881625-D91B-48EB-A2CE-C0C45736FF28}" destId="{54E12445-722B-4F9A-9E25-03233A15D0A6}" srcOrd="0" destOrd="0" presId="urn:microsoft.com/office/officeart/2005/8/layout/venn3"/>
    <dgm:cxn modelId="{20AE0A74-FB70-4E9B-B7BE-FA9546C6A46E}" type="presOf" srcId="{B7CD7D1D-439E-49DA-8828-B7E0BE78E00F}" destId="{DD7D30F6-C6B9-45B0-9CF8-998C55573B2C}" srcOrd="0" destOrd="0" presId="urn:microsoft.com/office/officeart/2005/8/layout/venn3"/>
    <dgm:cxn modelId="{872CA097-BCB6-43BA-9570-83A1E095C5DC}" srcId="{B7CD7D1D-439E-49DA-8828-B7E0BE78E00F}" destId="{BA608B9B-9483-4449-80E1-A02C7CCF1849}" srcOrd="1" destOrd="0" parTransId="{7ECAA578-2A7D-4020-BD24-64D5D875F8BB}" sibTransId="{0A2E33B6-7FBE-4CEB-BC52-537AD7A76B56}"/>
    <dgm:cxn modelId="{A850C898-6272-4690-878E-DD1CEE6AE7D7}" type="presOf" srcId="{23271F79-8A51-40C5-9D25-91D29E8F1FBA}" destId="{10C5BB41-0F16-4A60-A019-8FB6262F2081}" srcOrd="0" destOrd="0" presId="urn:microsoft.com/office/officeart/2005/8/layout/venn3"/>
    <dgm:cxn modelId="{230552D3-5D31-47DE-B131-00F029FDD7A5}" type="presOf" srcId="{BA608B9B-9483-4449-80E1-A02C7CCF1849}" destId="{48D1379F-9D29-40D2-A73A-B1DCA2FC8D6E}" srcOrd="0" destOrd="0" presId="urn:microsoft.com/office/officeart/2005/8/layout/venn3"/>
    <dgm:cxn modelId="{9EDA07EA-D849-44F0-9829-471AA3C4C845}" srcId="{B7CD7D1D-439E-49DA-8828-B7E0BE78E00F}" destId="{07881625-D91B-48EB-A2CE-C0C45736FF28}" srcOrd="2" destOrd="0" parTransId="{289A236B-60D2-46F8-AD59-6B2F929CD2D9}" sibTransId="{64B249BC-222E-4B7A-ACF6-BBE1B203C4A8}"/>
    <dgm:cxn modelId="{37F5AAEF-2077-4FB5-9917-9F3E9E665B5A}" type="presOf" srcId="{E3EBAA7A-8B4F-431C-A1E0-D3723F7D2229}" destId="{7083ABE9-3810-47EC-A8BF-2A7D58BF6EEF}" srcOrd="0" destOrd="0" presId="urn:microsoft.com/office/officeart/2005/8/layout/venn3"/>
    <dgm:cxn modelId="{3321975E-9822-4F5D-BD43-5AB29D4EFF3C}" type="presParOf" srcId="{DD7D30F6-C6B9-45B0-9CF8-998C55573B2C}" destId="{7083ABE9-3810-47EC-A8BF-2A7D58BF6EEF}" srcOrd="0" destOrd="0" presId="urn:microsoft.com/office/officeart/2005/8/layout/venn3"/>
    <dgm:cxn modelId="{A6953D1E-8598-442B-B42C-DF9701D22977}" type="presParOf" srcId="{DD7D30F6-C6B9-45B0-9CF8-998C55573B2C}" destId="{6FFE876B-C01E-41B9-9E8F-D24EF13DC0BC}" srcOrd="1" destOrd="0" presId="urn:microsoft.com/office/officeart/2005/8/layout/venn3"/>
    <dgm:cxn modelId="{A0DD0ED1-9A40-41C2-B4CD-4F68E95F69B9}" type="presParOf" srcId="{DD7D30F6-C6B9-45B0-9CF8-998C55573B2C}" destId="{48D1379F-9D29-40D2-A73A-B1DCA2FC8D6E}" srcOrd="2" destOrd="0" presId="urn:microsoft.com/office/officeart/2005/8/layout/venn3"/>
    <dgm:cxn modelId="{847B60B3-EBA1-4851-8279-DFC3B05AD7CC}" type="presParOf" srcId="{DD7D30F6-C6B9-45B0-9CF8-998C55573B2C}" destId="{970E9A54-AC6B-4D23-83FF-061D1C90C3DC}" srcOrd="3" destOrd="0" presId="urn:microsoft.com/office/officeart/2005/8/layout/venn3"/>
    <dgm:cxn modelId="{A10E0E24-0E4E-4A0F-B5E8-D401AEFC4491}" type="presParOf" srcId="{DD7D30F6-C6B9-45B0-9CF8-998C55573B2C}" destId="{54E12445-722B-4F9A-9E25-03233A15D0A6}" srcOrd="4" destOrd="0" presId="urn:microsoft.com/office/officeart/2005/8/layout/venn3"/>
    <dgm:cxn modelId="{4C8A67D4-17F3-4581-A827-F09039345B24}" type="presParOf" srcId="{DD7D30F6-C6B9-45B0-9CF8-998C55573B2C}" destId="{05846A88-2D27-445A-9083-23CD72BBFED8}" srcOrd="5" destOrd="0" presId="urn:microsoft.com/office/officeart/2005/8/layout/venn3"/>
    <dgm:cxn modelId="{F3508D87-A804-4A91-A891-0D8CAC4F5971}" type="presParOf" srcId="{DD7D30F6-C6B9-45B0-9CF8-998C55573B2C}" destId="{10C5BB41-0F16-4A60-A019-8FB6262F2081}" srcOrd="6" destOrd="0" presId="urn:microsoft.com/office/officeart/2005/8/layout/ven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3ABE9-3810-47EC-A8BF-2A7D58BF6EEF}">
      <dsp:nvSpPr>
        <dsp:cNvPr id="0" name=""/>
        <dsp:cNvSpPr/>
      </dsp:nvSpPr>
      <dsp:spPr>
        <a:xfrm>
          <a:off x="0" y="638789"/>
          <a:ext cx="2829061" cy="2829061"/>
        </a:xfrm>
        <a:prstGeom prst="ellipse">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5693" tIns="25400" rIns="155693" bIns="254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latin typeface="Arial" panose="020B0604020202020204" pitchFamily="34" charset="0"/>
              <a:cs typeface="Arial" panose="020B0604020202020204" pitchFamily="34" charset="0"/>
            </a:rPr>
            <a:t>Assess risk of UV exposure and current sun safety practices </a:t>
          </a:r>
        </a:p>
      </dsp:txBody>
      <dsp:txXfrm>
        <a:off x="414306" y="1053095"/>
        <a:ext cx="2000449" cy="2000449"/>
      </dsp:txXfrm>
    </dsp:sp>
    <dsp:sp modelId="{48D1379F-9D29-40D2-A73A-B1DCA2FC8D6E}">
      <dsp:nvSpPr>
        <dsp:cNvPr id="0" name=""/>
        <dsp:cNvSpPr/>
      </dsp:nvSpPr>
      <dsp:spPr>
        <a:xfrm>
          <a:off x="2266068" y="638789"/>
          <a:ext cx="2829061" cy="2829061"/>
        </a:xfrm>
        <a:prstGeom prst="ellipse">
          <a:avLst/>
        </a:prstGeom>
        <a:solidFill>
          <a:schemeClr val="dk2">
            <a:hueOff val="0"/>
            <a:satOff val="0"/>
            <a:lum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5693" tIns="25400" rIns="155693" bIns="2540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2000" b="1" kern="1200" dirty="0">
              <a:solidFill>
                <a:prstClr val="white"/>
              </a:solidFill>
              <a:latin typeface="Arial" panose="020B0604020202020204" pitchFamily="34" charset="0"/>
              <a:ea typeface="+mn-ea"/>
              <a:cs typeface="Arial" panose="020B0604020202020204" pitchFamily="34" charset="0"/>
            </a:rPr>
            <a:t>Prioritise areas for improvement </a:t>
          </a:r>
        </a:p>
      </dsp:txBody>
      <dsp:txXfrm>
        <a:off x="2680374" y="1053095"/>
        <a:ext cx="2000449" cy="2000449"/>
      </dsp:txXfrm>
    </dsp:sp>
    <dsp:sp modelId="{54E12445-722B-4F9A-9E25-03233A15D0A6}">
      <dsp:nvSpPr>
        <dsp:cNvPr id="0" name=""/>
        <dsp:cNvSpPr/>
      </dsp:nvSpPr>
      <dsp:spPr>
        <a:xfrm>
          <a:off x="4529317" y="638789"/>
          <a:ext cx="2829061" cy="2829061"/>
        </a:xfrm>
        <a:prstGeom prst="ellipse">
          <a:avLst/>
        </a:prstGeom>
        <a:solidFill>
          <a:srgbClr val="F0502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5693" tIns="25400" rIns="155693" bIns="2540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2000" b="1" kern="1200" dirty="0">
              <a:solidFill>
                <a:prstClr val="white"/>
              </a:solidFill>
              <a:latin typeface="Arial" panose="020B0604020202020204" pitchFamily="34" charset="0"/>
              <a:ea typeface="+mn-ea"/>
              <a:cs typeface="Arial" panose="020B0604020202020204" pitchFamily="34" charset="0"/>
            </a:rPr>
            <a:t>Developed a tailored action plan aligned with the WH&amp;S hierarchy of risk control </a:t>
          </a:r>
        </a:p>
      </dsp:txBody>
      <dsp:txXfrm>
        <a:off x="4943623" y="1053095"/>
        <a:ext cx="2000449" cy="2000449"/>
      </dsp:txXfrm>
    </dsp:sp>
    <dsp:sp modelId="{10C5BB41-0F16-4A60-A019-8FB6262F2081}">
      <dsp:nvSpPr>
        <dsp:cNvPr id="0" name=""/>
        <dsp:cNvSpPr/>
      </dsp:nvSpPr>
      <dsp:spPr>
        <a:xfrm>
          <a:off x="6792566" y="638789"/>
          <a:ext cx="2829061" cy="2829061"/>
        </a:xfrm>
        <a:prstGeom prst="ellipse">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5693" tIns="25400" rIns="155693" bIns="2540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2000" b="1" kern="1200" dirty="0">
              <a:solidFill>
                <a:prstClr val="white"/>
              </a:solidFill>
              <a:latin typeface="Arial" panose="020B0604020202020204" pitchFamily="34" charset="0"/>
              <a:ea typeface="+mn-ea"/>
              <a:cs typeface="Arial" panose="020B0604020202020204" pitchFamily="34" charset="0"/>
            </a:rPr>
            <a:t>Implement, monitor and review their plan </a:t>
          </a:r>
          <a:endParaRPr lang="en-AU" sz="2000" b="1" kern="1200" dirty="0">
            <a:solidFill>
              <a:prstClr val="white"/>
            </a:solidFill>
            <a:latin typeface="Arial" panose="020B0604020202020204" pitchFamily="34" charset="0"/>
            <a:ea typeface="+mn-ea"/>
            <a:cs typeface="Arial" panose="020B0604020202020204" pitchFamily="34" charset="0"/>
          </a:endParaRPr>
        </a:p>
      </dsp:txBody>
      <dsp:txXfrm>
        <a:off x="7206872" y="1053095"/>
        <a:ext cx="2000449" cy="200044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4CAE6-1936-4A7A-90C1-3497D884A928}" type="datetimeFigureOut">
              <a:rPr lang="en-AU" smtClean="0"/>
              <a:t>29/06/2022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20907-ABD1-4572-BDFB-CD7E9279E73B}" type="slidenum">
              <a:rPr lang="en-AU" smtClean="0"/>
              <a:t>‹#›</a:t>
            </a:fld>
            <a:endParaRPr lang="en-AU"/>
          </a:p>
        </p:txBody>
      </p:sp>
    </p:spTree>
    <p:extLst>
      <p:ext uri="{BB962C8B-B14F-4D97-AF65-F5344CB8AC3E}">
        <p14:creationId xmlns:p14="http://schemas.microsoft.com/office/powerpoint/2010/main" val="284419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For the user: </a:t>
            </a:r>
          </a:p>
          <a:p>
            <a:r>
              <a:rPr lang="en-AU" i="1" dirty="0"/>
              <a:t>This PowerPoint slide deck has been developed by Cancer Council NSW.</a:t>
            </a:r>
          </a:p>
          <a:p>
            <a:endParaRPr lang="en-AU" i="1" dirty="0"/>
          </a:p>
          <a:p>
            <a:r>
              <a:rPr lang="en-AU" i="1" dirty="0"/>
              <a:t>It is intended for workplace sun safety champions. Its purpose is to used as a support tool if presenting to senior management to gain their buy in and motivation to develop a sun safety action plan in the workplace with the support of Cancer Council NSW tools and resources. </a:t>
            </a:r>
          </a:p>
          <a:p>
            <a:endParaRPr lang="en-AU" i="1" dirty="0"/>
          </a:p>
          <a:p>
            <a:r>
              <a:rPr lang="en-AU" i="1" dirty="0"/>
              <a:t>Each slide is accompanied by </a:t>
            </a:r>
            <a:r>
              <a:rPr lang="en-AU" i="1"/>
              <a:t>suggested speaking points. </a:t>
            </a:r>
            <a:endParaRPr lang="en-AU" i="1" dirty="0"/>
          </a:p>
          <a:p>
            <a:endParaRPr lang="en-AU" i="1" dirty="0"/>
          </a:p>
          <a:p>
            <a:r>
              <a:rPr lang="en-AU" i="1" dirty="0"/>
              <a:t>Please feel free to add or remove slides to suit your presentation. However, we request that where slides are used content is not changed. </a:t>
            </a:r>
          </a:p>
          <a:p>
            <a:endParaRPr lang="en-AU" i="1" dirty="0"/>
          </a:p>
          <a:p>
            <a:r>
              <a:rPr lang="en-AU" i="1" dirty="0"/>
              <a:t>Some slides supported by references. Full details of these references can be found at the end of the slide deck.</a:t>
            </a:r>
          </a:p>
          <a:p>
            <a:endParaRPr lang="en-AU" i="1" dirty="0"/>
          </a:p>
          <a:p>
            <a:r>
              <a:rPr lang="en-AU" i="1" dirty="0"/>
              <a:t>If you have any questions regarding this slide deck please contact Cancer Council NSW on sunsmart@nswcc.org.au or 02 9334 1761. </a:t>
            </a:r>
          </a:p>
          <a:p>
            <a:endParaRPr lang="en-AU" dirty="0"/>
          </a:p>
          <a:p>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1</a:t>
            </a:fld>
            <a:endParaRPr lang="en-AU"/>
          </a:p>
        </p:txBody>
      </p:sp>
    </p:spTree>
    <p:extLst>
      <p:ext uri="{BB962C8B-B14F-4D97-AF65-F5344CB8AC3E}">
        <p14:creationId xmlns:p14="http://schemas.microsoft.com/office/powerpoint/2010/main" val="274102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000" b="0" i="0" dirty="0">
                <a:solidFill>
                  <a:srgbClr val="000000"/>
                </a:solidFill>
                <a:effectLst/>
                <a:latin typeface="Segoe UI" panose="020B0502040204020203" pitchFamily="34" charset="0"/>
              </a:rPr>
              <a:t>Outdoor workers are at high risk of developing skin cancer. They can receive between 5-10 times more exposure to UV radiation compared to indoor workers.</a:t>
            </a:r>
          </a:p>
          <a:p>
            <a:pPr algn="l" rtl="0" fontAlgn="base"/>
            <a:endParaRPr lang="en-US" sz="2000" b="0" i="0" dirty="0">
              <a:solidFill>
                <a:srgbClr val="000000"/>
              </a:solidFill>
              <a:effectLst/>
              <a:latin typeface="Segoe UI" panose="020B0502040204020203" pitchFamily="34" charset="0"/>
            </a:endParaRPr>
          </a:p>
          <a:p>
            <a:pPr algn="l" rtl="0" fontAlgn="base"/>
            <a:r>
              <a:rPr lang="en-US" sz="2000" b="0" i="0" dirty="0">
                <a:solidFill>
                  <a:srgbClr val="000000"/>
                </a:solidFill>
                <a:effectLst/>
                <a:latin typeface="Segoe UI" panose="020B0502040204020203" pitchFamily="34" charset="0"/>
              </a:rPr>
              <a:t>UV radiation is a known carcinogen in the same category as asbestos and tobacco.</a:t>
            </a:r>
          </a:p>
          <a:p>
            <a:pPr algn="l" rtl="0" fontAlgn="base"/>
            <a:endParaRPr lang="en-US" sz="2000" b="0" i="0" dirty="0">
              <a:solidFill>
                <a:srgbClr val="000000"/>
              </a:solidFill>
              <a:effectLst/>
              <a:latin typeface="Segoe UI" panose="020B0502040204020203" pitchFamily="34" charset="0"/>
            </a:endParaRPr>
          </a:p>
          <a:p>
            <a:pPr algn="l" rtl="0" fontAlgn="base"/>
            <a:r>
              <a:rPr lang="en-US" sz="2000" b="0" i="0" dirty="0">
                <a:solidFill>
                  <a:srgbClr val="000000"/>
                </a:solidFill>
                <a:effectLst/>
                <a:latin typeface="Segoe UI" panose="020B0502040204020203" pitchFamily="34" charset="0"/>
              </a:rPr>
              <a:t>All workplaces need to address the sun’s UV radiation and put UV safety control measures in place </a:t>
            </a:r>
            <a:r>
              <a:rPr lang="en-US" sz="2000" b="1" i="0" u="none" dirty="0">
                <a:solidFill>
                  <a:srgbClr val="000000"/>
                </a:solidFill>
                <a:effectLst/>
                <a:latin typeface="Segoe UI" panose="020B0502040204020203" pitchFamily="34" charset="0"/>
              </a:rPr>
              <a:t>every day </a:t>
            </a:r>
            <a:r>
              <a:rPr lang="en-US" sz="2000" b="0" i="0" dirty="0">
                <a:solidFill>
                  <a:srgbClr val="000000"/>
                </a:solidFill>
                <a:effectLst/>
                <a:latin typeface="Segoe UI" panose="020B0502040204020203" pitchFamily="34" charset="0"/>
              </a:rPr>
              <a:t>that will reduce exposure and prevent illness or injury.</a:t>
            </a:r>
          </a:p>
          <a:p>
            <a:pPr algn="l" rtl="0" fontAlgn="base"/>
            <a:endParaRPr lang="en-US" sz="2000" b="0" i="0" dirty="0">
              <a:solidFill>
                <a:srgbClr val="000000"/>
              </a:solidFill>
              <a:effectLst/>
              <a:latin typeface="Segoe UI" panose="020B0502040204020203" pitchFamily="34" charset="0"/>
            </a:endParaRPr>
          </a:p>
          <a:p>
            <a:pPr algn="l" rtl="0" fontAlgn="base"/>
            <a:r>
              <a:rPr lang="en-US" sz="2000" b="0" i="0" dirty="0">
                <a:solidFill>
                  <a:srgbClr val="000000"/>
                </a:solidFill>
                <a:effectLst/>
                <a:latin typeface="Segoe UI" panose="020B0502040204020203" pitchFamily="34" charset="0"/>
              </a:rPr>
              <a:t>UV radiation must be treated as a workplace hazard. It is required by law.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288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Council NSW has summarised some key insights from research investigating what Australian workplaces are currently doing when it comes to sun protection:</a:t>
            </a:r>
          </a:p>
          <a:p>
            <a:endParaRPr lang="en-US" dirty="0"/>
          </a:p>
          <a:p>
            <a:pPr marL="171450" indent="-171450">
              <a:buFont typeface="Arial" panose="020B0604020202020204" pitchFamily="34" charset="0"/>
              <a:buChar char="•"/>
            </a:pPr>
            <a:r>
              <a:rPr lang="en-US" dirty="0"/>
              <a:t>Approximately 50% of employees use protective clothing, sunscreen, hats </a:t>
            </a:r>
            <a:r>
              <a:rPr lang="en-US" u="sng" dirty="0"/>
              <a:t>or</a:t>
            </a:r>
            <a:r>
              <a:rPr lang="en-US" dirty="0"/>
              <a:t> sunglasses when at 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However, no more than 10% are fully protected (meaning they are using all 5 sun protection measures including protective clothing, sun safe hats, sunscreen, sunglasses and using shade).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Only 1/3 of employers are influencing their workers to use sun protection, with employee self-initiative being the main prompt.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NSW, approximately 25% of employers do not provide their employees with any sun protection.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key insight is that outdoor workers are more likely to rely on their employer than a doctor for sun protection information.</a:t>
            </a:r>
          </a:p>
          <a:p>
            <a:pPr marL="171450" indent="-171450">
              <a:buFont typeface="Arial" panose="020B0604020202020204" pitchFamily="34" charset="0"/>
              <a:buChar char="•"/>
            </a:pPr>
            <a:endParaRPr lang="en-US" dirty="0"/>
          </a:p>
          <a:p>
            <a:r>
              <a:rPr lang="en-US" b="1" dirty="0"/>
              <a:t>This highlights there is an unmet need and workplaces can do more. </a:t>
            </a:r>
            <a:endParaRPr lang="en-AU" b="1"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969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To add to that, legal case for skin cancer compensation is becoming increasingly </a:t>
            </a:r>
            <a:r>
              <a:rPr lang="en-AU" dirty="0" err="1"/>
              <a:t>recongised</a:t>
            </a:r>
            <a:r>
              <a:rPr lang="en-AU" dirty="0"/>
              <a:t>.</a:t>
            </a:r>
          </a:p>
          <a:p>
            <a:endParaRPr lang="en-AU" dirty="0"/>
          </a:p>
          <a:p>
            <a:r>
              <a:rPr lang="en-AU" dirty="0"/>
              <a:t>According to recent Safe Work Australia data from 2010/11-2018/19:</a:t>
            </a:r>
          </a:p>
          <a:p>
            <a:r>
              <a:rPr lang="en-AU" dirty="0"/>
              <a:t>1,208 workers compensations claims for skin cancer were accepted, worth a total of $32.8m</a:t>
            </a:r>
          </a:p>
          <a:p>
            <a:r>
              <a:rPr lang="en-AU" dirty="0"/>
              <a:t>This represents around 17% of all occupational cancer claims.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we look at NSW alone: according to SafeWork NSW, in NSW between the period of 2006/07-2016/17, claims cost more than $12.5M.</a:t>
            </a:r>
          </a:p>
          <a:p>
            <a:endParaRPr lang="en-AU" dirty="0"/>
          </a:p>
          <a:p>
            <a:endParaRPr lang="en-AU" dirty="0"/>
          </a:p>
          <a:p>
            <a:r>
              <a:rPr lang="en-AU" i="1" dirty="0"/>
              <a:t>Click </a:t>
            </a:r>
          </a:p>
          <a:p>
            <a:r>
              <a:rPr lang="en-AU" dirty="0"/>
              <a:t>Where skin cancer compensation claims have been successful, they have shown that the employer could have prevented the skin cancer injury from occurring had they shown they had implemented the necessary control measures. </a:t>
            </a: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546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kern="1200" dirty="0">
                <a:solidFill>
                  <a:srgbClr val="00B0F0"/>
                </a:solidFill>
                <a:latin typeface="Arial Black" panose="020B0A04020102020204" pitchFamily="34" charset="0"/>
                <a:ea typeface="+mn-ea"/>
                <a:cs typeface="Arial" panose="020B0604020202020204" pitchFamily="34" charset="0"/>
              </a:rPr>
              <a:t>Cancer Council NSW has reviewed the evidence regarding effective UV safety programs in the workplace and consulted numerous stakeholders with experience in the workplace setting.</a:t>
            </a:r>
          </a:p>
          <a:p>
            <a:endParaRPr lang="en-US" sz="2400" b="0" kern="1200" dirty="0">
              <a:solidFill>
                <a:srgbClr val="00B0F0"/>
              </a:solidFill>
              <a:latin typeface="Arial Black" panose="020B0A04020102020204" pitchFamily="34" charset="0"/>
              <a:ea typeface="+mn-ea"/>
              <a:cs typeface="Arial" panose="020B0604020202020204" pitchFamily="34" charset="0"/>
            </a:endParaRPr>
          </a:p>
          <a:p>
            <a:r>
              <a:rPr lang="en-US" sz="2400" b="0" kern="1200" dirty="0">
                <a:solidFill>
                  <a:srgbClr val="00B0F0"/>
                </a:solidFill>
                <a:latin typeface="Arial Black" panose="020B0A04020102020204" pitchFamily="34" charset="0"/>
                <a:ea typeface="+mn-ea"/>
                <a:cs typeface="Arial" panose="020B0604020202020204" pitchFamily="34" charset="0"/>
              </a:rPr>
              <a:t> Key insights they have obtained that highlight the case for sun protection in the workplace include:</a:t>
            </a:r>
          </a:p>
          <a:p>
            <a:endParaRPr lang="en-US" sz="2400" b="0" kern="1200" dirty="0">
              <a:solidFill>
                <a:srgbClr val="00B0F0"/>
              </a:solidFill>
              <a:latin typeface="Arial Black" panose="020B0A04020102020204" pitchFamily="34" charset="0"/>
              <a:ea typeface="+mn-ea"/>
              <a:cs typeface="Arial" panose="020B0604020202020204" pitchFamily="34" charset="0"/>
            </a:endParaRPr>
          </a:p>
          <a:p>
            <a:pPr marL="342900" indent="-342900">
              <a:buFont typeface="Arial" panose="020B0604020202020204" pitchFamily="34" charset="0"/>
              <a:buChar char="•"/>
            </a:pPr>
            <a:r>
              <a:rPr lang="en-US" sz="2400" b="0" kern="1200" dirty="0">
                <a:solidFill>
                  <a:srgbClr val="00B0F0"/>
                </a:solidFill>
                <a:latin typeface="Arial Black" panose="020B0A04020102020204" pitchFamily="34" charset="0"/>
                <a:ea typeface="+mn-ea"/>
                <a:cs typeface="Arial" panose="020B0604020202020204" pitchFamily="34" charset="0"/>
              </a:rPr>
              <a:t>Tailored, multicomponent sun safety approaches achieve strongest results (multicomponent examples could include a workplace improving access to shade, providing workers with sunscreen in easily accessible places, mandating sun-safe hats and communicating sun safety throughout the workplace).</a:t>
            </a:r>
          </a:p>
          <a:p>
            <a:pPr marL="342900" indent="-342900">
              <a:buFont typeface="Arial" panose="020B0604020202020204" pitchFamily="34" charset="0"/>
              <a:buChar char="•"/>
            </a:pPr>
            <a:endParaRPr lang="en-US" sz="2400" b="0" kern="1200" dirty="0">
              <a:solidFill>
                <a:srgbClr val="00B0F0"/>
              </a:solidFill>
              <a:latin typeface="Arial Black" panose="020B0A04020102020204" pitchFamily="34" charset="0"/>
              <a:ea typeface="+mn-ea"/>
              <a:cs typeface="Arial" panose="020B0604020202020204" pitchFamily="34" charset="0"/>
            </a:endParaRPr>
          </a:p>
          <a:p>
            <a:pPr marL="342900" indent="-342900">
              <a:buFont typeface="Arial" panose="020B0604020202020204" pitchFamily="34" charset="0"/>
              <a:buChar char="•"/>
            </a:pPr>
            <a:r>
              <a:rPr lang="en-US" sz="2400" b="0" kern="1200" dirty="0">
                <a:solidFill>
                  <a:srgbClr val="00B0F0"/>
                </a:solidFill>
                <a:latin typeface="Arial Black" panose="020B0A04020102020204" pitchFamily="34" charset="0"/>
                <a:ea typeface="+mn-ea"/>
                <a:cs typeface="Arial" panose="020B0604020202020204" pitchFamily="34" charset="0"/>
              </a:rPr>
              <a:t>Leadership buy in and workplace champions are critical facilitators of workplace change.</a:t>
            </a:r>
          </a:p>
          <a:p>
            <a:pPr marL="342900" indent="-342900">
              <a:buFont typeface="Arial" panose="020B0604020202020204" pitchFamily="34" charset="0"/>
              <a:buChar char="•"/>
            </a:pPr>
            <a:endParaRPr lang="en-US" sz="2400" b="0" kern="1200" dirty="0">
              <a:solidFill>
                <a:srgbClr val="00B0F0"/>
              </a:solidFill>
              <a:latin typeface="Arial Black" panose="020B0A04020102020204" pitchFamily="34" charset="0"/>
              <a:ea typeface="+mn-ea"/>
              <a:cs typeface="Arial" panose="020B0604020202020204" pitchFamily="34" charset="0"/>
            </a:endParaRPr>
          </a:p>
          <a:p>
            <a:pPr marL="342900" indent="-342900">
              <a:buFont typeface="Arial" panose="020B0604020202020204" pitchFamily="34" charset="0"/>
              <a:buChar char="•"/>
            </a:pPr>
            <a:r>
              <a:rPr lang="en-US" sz="2400" b="0" kern="1200" dirty="0">
                <a:solidFill>
                  <a:srgbClr val="00B0F0"/>
                </a:solidFill>
                <a:latin typeface="Arial Black" panose="020B0A04020102020204" pitchFamily="34" charset="0"/>
                <a:ea typeface="+mn-ea"/>
                <a:cs typeface="Arial" panose="020B0604020202020204" pitchFamily="34" charset="0"/>
              </a:rPr>
              <a:t>Multicomponent programs can significantly increase worker’s perception of their workplace’s support for UV safety, resulting in their increased use of UV protection.</a:t>
            </a:r>
          </a:p>
          <a:p>
            <a:pPr marL="342900" indent="-342900">
              <a:buFont typeface="Arial" panose="020B0604020202020204" pitchFamily="34" charset="0"/>
              <a:buChar char="•"/>
            </a:pPr>
            <a:endParaRPr lang="en-US" sz="2400" b="0" kern="1200" dirty="0">
              <a:solidFill>
                <a:srgbClr val="00B0F0"/>
              </a:solidFill>
              <a:latin typeface="Arial Black" panose="020B0A04020102020204" pitchFamily="34" charset="0"/>
              <a:ea typeface="+mn-ea"/>
              <a:cs typeface="Arial" panose="020B0604020202020204" pitchFamily="34" charset="0"/>
            </a:endParaRPr>
          </a:p>
          <a:p>
            <a:pPr marL="342900" indent="-342900">
              <a:buFont typeface="Arial" panose="020B0604020202020204" pitchFamily="34" charset="0"/>
              <a:buChar char="•"/>
            </a:pPr>
            <a:r>
              <a:rPr lang="en-US" sz="2400" b="0" kern="1200" dirty="0">
                <a:solidFill>
                  <a:srgbClr val="00B0F0"/>
                </a:solidFill>
                <a:latin typeface="Arial Black" panose="020B0A04020102020204" pitchFamily="34" charset="0"/>
                <a:ea typeface="+mn-ea"/>
                <a:cs typeface="Arial" panose="020B0604020202020204" pitchFamily="34" charset="0"/>
              </a:rPr>
              <a:t>When UV protection workplace policies are embedded into practice, the risks are significantly reduced. </a:t>
            </a:r>
            <a:endParaRPr lang="en-AU" sz="2400" b="0" kern="1200" dirty="0">
              <a:solidFill>
                <a:srgbClr val="00B0F0"/>
              </a:solidFill>
              <a:latin typeface="Arial Black" panose="020B0A040201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736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to add to the case for sun protection in workplaces, the Government recognises the importance of sun protection for outdoor workers. </a:t>
            </a:r>
          </a:p>
          <a:p>
            <a:endParaRPr lang="en-US" dirty="0"/>
          </a:p>
          <a:p>
            <a:r>
              <a:rPr lang="en-US" dirty="0"/>
              <a:t>As such, tax deductions are available on sun protection products such as sunscreen, hats and sunglasses via the Australian taxation office.</a:t>
            </a:r>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14</a:t>
            </a:fld>
            <a:endParaRPr lang="en-AU"/>
          </a:p>
        </p:txBody>
      </p:sp>
    </p:spTree>
    <p:extLst>
      <p:ext uri="{BB962C8B-B14F-4D97-AF65-F5344CB8AC3E}">
        <p14:creationId xmlns:p14="http://schemas.microsoft.com/office/powerpoint/2010/main" val="410929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slide has been left blank.</a:t>
            </a:r>
          </a:p>
          <a:p>
            <a:endParaRPr lang="en-US" i="1" dirty="0"/>
          </a:p>
          <a:p>
            <a:r>
              <a:rPr lang="en-US" i="1" dirty="0"/>
              <a:t>You may like to add a summary of sun safety controls your workplace is implementing, and where you feel your workplace could improve.</a:t>
            </a:r>
          </a:p>
          <a:p>
            <a:endParaRPr lang="en-US" i="1" dirty="0"/>
          </a:p>
          <a:p>
            <a:r>
              <a:rPr lang="en-US" i="1" dirty="0"/>
              <a:t>Delete this slide if not applicable. </a:t>
            </a:r>
          </a:p>
          <a:p>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15</a:t>
            </a:fld>
            <a:endParaRPr lang="en-AU"/>
          </a:p>
        </p:txBody>
      </p:sp>
    </p:spTree>
    <p:extLst>
      <p:ext uri="{BB962C8B-B14F-4D97-AF65-F5344CB8AC3E}">
        <p14:creationId xmlns:p14="http://schemas.microsoft.com/office/powerpoint/2010/main" val="300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Drawing on these insights, Cancer Council NSW is offering complimentary support to bring about effective change in our workplace sun safety culture. </a:t>
            </a:r>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16</a:t>
            </a:fld>
            <a:endParaRPr lang="en-AU"/>
          </a:p>
        </p:txBody>
      </p:sp>
    </p:spTree>
    <p:extLst>
      <p:ext uri="{BB962C8B-B14F-4D97-AF65-F5344CB8AC3E}">
        <p14:creationId xmlns:p14="http://schemas.microsoft.com/office/powerpoint/2010/main" val="178142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 developed an approach that aims to increase workplace engagement in the importance of sun protection for outdoor workers, through a tailored and comprehensive approach.</a:t>
            </a:r>
          </a:p>
          <a:p>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17</a:t>
            </a:fld>
            <a:endParaRPr lang="en-AU"/>
          </a:p>
        </p:txBody>
      </p:sp>
    </p:spTree>
    <p:extLst>
      <p:ext uri="{BB962C8B-B14F-4D97-AF65-F5344CB8AC3E}">
        <p14:creationId xmlns:p14="http://schemas.microsoft.com/office/powerpoint/2010/main" val="165623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is kept simple and workplaces like ours are supported to:</a:t>
            </a:r>
          </a:p>
          <a:p>
            <a:endParaRPr lang="en-US" dirty="0"/>
          </a:p>
          <a:p>
            <a:pPr marL="457200" indent="-457200">
              <a:lnSpc>
                <a:spcPct val="150000"/>
              </a:lnSpc>
              <a:buFont typeface="+mj-lt"/>
              <a:buAutoNum type="arabicPeriod"/>
            </a:pPr>
            <a:r>
              <a:rPr lang="en-US" dirty="0"/>
              <a:t>Assess their risk of UV exposure in the workplace, and current sun safety practices. </a:t>
            </a:r>
          </a:p>
          <a:p>
            <a:pPr marL="457200" indent="-457200">
              <a:lnSpc>
                <a:spcPct val="150000"/>
              </a:lnSpc>
              <a:buFont typeface="+mj-lt"/>
              <a:buAutoNum type="arabicPeriod"/>
            </a:pPr>
            <a:r>
              <a:rPr lang="en-US" dirty="0"/>
              <a:t>Prioritise areas for improvement, develop a tailored action plan with practical strategies that align with the WH&amp;S hierarchy of controls.</a:t>
            </a:r>
          </a:p>
          <a:p>
            <a:pPr marL="457200" indent="-457200">
              <a:lnSpc>
                <a:spcPct val="150000"/>
              </a:lnSpc>
              <a:buFont typeface="+mj-lt"/>
              <a:buAutoNum type="arabicPeriod"/>
            </a:pPr>
            <a:r>
              <a:rPr lang="en-US" dirty="0"/>
              <a:t>Implement, monitor and review their plan.</a:t>
            </a:r>
            <a:endParaRPr lang="en-AU" dirty="0"/>
          </a:p>
          <a:p>
            <a:endParaRPr lang="en-US" dirty="0"/>
          </a:p>
          <a:p>
            <a:r>
              <a:rPr lang="en-US" dirty="0"/>
              <a:t>The approach is flexible to fit in with our workplace needs, WH&amp;S processes and timeline.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516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tables in these next two slides provide a topline summary of what the approach will look like in practice, detailing:</a:t>
            </a:r>
          </a:p>
          <a:p>
            <a:endParaRPr lang="en-US" dirty="0"/>
          </a:p>
          <a:p>
            <a:pPr marL="171450" indent="-171450">
              <a:buFont typeface="Arial" panose="020B0604020202020204" pitchFamily="34" charset="0"/>
              <a:buChar char="•"/>
            </a:pPr>
            <a:r>
              <a:rPr lang="en-US" dirty="0"/>
              <a:t>The three main phases - Plan, Do, Review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Cancer Council NSW will do to support us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our workplace can do</a:t>
            </a:r>
          </a:p>
          <a:p>
            <a:endParaRPr lang="en-US" dirty="0"/>
          </a:p>
          <a:p>
            <a:r>
              <a:rPr lang="en-US" i="1" dirty="0"/>
              <a:t>Speaker can talk to all or some of the points in the tables</a:t>
            </a:r>
          </a:p>
        </p:txBody>
      </p:sp>
      <p:sp>
        <p:nvSpPr>
          <p:cNvPr id="4" name="Slide Number Placeholder 3"/>
          <p:cNvSpPr>
            <a:spLocks noGrp="1"/>
          </p:cNvSpPr>
          <p:nvPr>
            <p:ph type="sldNum" sz="quarter" idx="5"/>
          </p:nvPr>
        </p:nvSpPr>
        <p:spPr/>
        <p:txBody>
          <a:bodyPr/>
          <a:lstStyle/>
          <a:p>
            <a:fld id="{E0E20907-ABD1-4572-BDFB-CD7E9279E73B}" type="slidenum">
              <a:rPr lang="en-AU" smtClean="0"/>
              <a:t>19</a:t>
            </a:fld>
            <a:endParaRPr lang="en-AU"/>
          </a:p>
        </p:txBody>
      </p:sp>
    </p:spTree>
    <p:extLst>
      <p:ext uri="{BB962C8B-B14F-4D97-AF65-F5344CB8AC3E}">
        <p14:creationId xmlns:p14="http://schemas.microsoft.com/office/powerpoint/2010/main" val="52074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will cover:</a:t>
            </a:r>
          </a:p>
          <a:p>
            <a:endParaRPr lang="en-US" dirty="0"/>
          </a:p>
          <a:p>
            <a:pPr marL="171450" indent="-171450">
              <a:buFont typeface="Arial" panose="020B0604020202020204" pitchFamily="34" charset="0"/>
              <a:buChar char="•"/>
            </a:pPr>
            <a:r>
              <a:rPr lang="en-US" dirty="0"/>
              <a:t>Sun protection – why it’s a ‘no brainer’ in Australia</a:t>
            </a:r>
          </a:p>
          <a:p>
            <a:pPr marL="171450" indent="-171450">
              <a:buFont typeface="Arial" panose="020B0604020202020204" pitchFamily="34" charset="0"/>
              <a:buChar char="•"/>
            </a:pPr>
            <a:r>
              <a:rPr lang="en-US" dirty="0"/>
              <a:t>Workplace sun protection</a:t>
            </a:r>
          </a:p>
          <a:p>
            <a:pPr marL="171450" indent="-171450">
              <a:buFont typeface="Arial" panose="020B0604020202020204" pitchFamily="34" charset="0"/>
              <a:buChar char="•"/>
            </a:pPr>
            <a:r>
              <a:rPr lang="en-US" dirty="0"/>
              <a:t>Cancer Council NSW is here to help, and their approach </a:t>
            </a:r>
          </a:p>
        </p:txBody>
      </p:sp>
      <p:sp>
        <p:nvSpPr>
          <p:cNvPr id="4" name="Slide Number Placeholder 3"/>
          <p:cNvSpPr>
            <a:spLocks noGrp="1"/>
          </p:cNvSpPr>
          <p:nvPr>
            <p:ph type="sldNum" sz="quarter" idx="5"/>
          </p:nvPr>
        </p:nvSpPr>
        <p:spPr/>
        <p:txBody>
          <a:bodyPr/>
          <a:lstStyle/>
          <a:p>
            <a:fld id="{E0E20907-ABD1-4572-BDFB-CD7E9279E73B}" type="slidenum">
              <a:rPr lang="en-AU" smtClean="0"/>
              <a:t>2</a:t>
            </a:fld>
            <a:endParaRPr lang="en-AU"/>
          </a:p>
        </p:txBody>
      </p:sp>
    </p:spTree>
    <p:extLst>
      <p:ext uri="{BB962C8B-B14F-4D97-AF65-F5344CB8AC3E}">
        <p14:creationId xmlns:p14="http://schemas.microsoft.com/office/powerpoint/2010/main" val="2800990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Speaker can talk to all or some of the points in the table.</a:t>
            </a:r>
          </a:p>
        </p:txBody>
      </p:sp>
      <p:sp>
        <p:nvSpPr>
          <p:cNvPr id="4" name="Slide Number Placeholder 3"/>
          <p:cNvSpPr>
            <a:spLocks noGrp="1"/>
          </p:cNvSpPr>
          <p:nvPr>
            <p:ph type="sldNum" sz="quarter" idx="5"/>
          </p:nvPr>
        </p:nvSpPr>
        <p:spPr/>
        <p:txBody>
          <a:bodyPr/>
          <a:lstStyle/>
          <a:p>
            <a:fld id="{E0E20907-ABD1-4572-BDFB-CD7E9279E73B}" type="slidenum">
              <a:rPr lang="en-AU" smtClean="0"/>
              <a:t>20</a:t>
            </a:fld>
            <a:endParaRPr lang="en-AU"/>
          </a:p>
        </p:txBody>
      </p:sp>
    </p:spTree>
    <p:extLst>
      <p:ext uri="{BB962C8B-B14F-4D97-AF65-F5344CB8AC3E}">
        <p14:creationId xmlns:p14="http://schemas.microsoft.com/office/powerpoint/2010/main" val="546130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resources are available to support our workplace implement a sun safety plan</a:t>
            </a:r>
            <a:r>
              <a:rPr lang="en-AU" dirty="0"/>
              <a:t> including a:</a:t>
            </a:r>
          </a:p>
          <a:p>
            <a:endParaRPr lang="en-AU" dirty="0"/>
          </a:p>
          <a:p>
            <a:pPr marL="171450" indent="-171450">
              <a:buFont typeface="Arial" panose="020B0604020202020204" pitchFamily="34" charset="0"/>
              <a:buChar char="•"/>
            </a:pPr>
            <a:r>
              <a:rPr lang="en-AU" dirty="0"/>
              <a:t>Practical Champion’s Implementation Guide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UV Risk Assessment and Action Plan</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Sample Policy</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Posters, factsheets</a:t>
            </a:r>
          </a:p>
          <a:p>
            <a:pPr marL="171450" indent="-171450">
              <a:buFont typeface="Arial" panose="020B0604020202020204" pitchFamily="34" charset="0"/>
              <a:buChar char="•"/>
            </a:pPr>
            <a:endParaRPr lang="en-AU" dirty="0"/>
          </a:p>
          <a:p>
            <a:r>
              <a:rPr lang="en-AU" dirty="0"/>
              <a:t>More will be developed as Cancer Council NSW learns more about workplaces’ needs. </a:t>
            </a:r>
          </a:p>
        </p:txBody>
      </p:sp>
      <p:sp>
        <p:nvSpPr>
          <p:cNvPr id="4" name="Slide Number Placeholder 3"/>
          <p:cNvSpPr>
            <a:spLocks noGrp="1"/>
          </p:cNvSpPr>
          <p:nvPr>
            <p:ph type="sldNum" sz="quarter" idx="5"/>
          </p:nvPr>
        </p:nvSpPr>
        <p:spPr/>
        <p:txBody>
          <a:bodyPr/>
          <a:lstStyle/>
          <a:p>
            <a:fld id="{E0E20907-ABD1-4572-BDFB-CD7E9279E73B}" type="slidenum">
              <a:rPr lang="en-AU" smtClean="0"/>
              <a:t>21</a:t>
            </a:fld>
            <a:endParaRPr lang="en-AU"/>
          </a:p>
        </p:txBody>
      </p:sp>
    </p:spTree>
    <p:extLst>
      <p:ext uri="{BB962C8B-B14F-4D97-AF65-F5344CB8AC3E}">
        <p14:creationId xmlns:p14="http://schemas.microsoft.com/office/powerpoint/2010/main" val="259703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your </a:t>
            </a:r>
            <a:r>
              <a:rPr lang="en-AU" dirty="0"/>
              <a:t>support and motivation to take action, we can better protect our workers by implementing practical actions developed by Cancer Council NSW to improve our sun safety culture.</a:t>
            </a:r>
          </a:p>
          <a:p>
            <a:endParaRPr lang="en-AU" dirty="0"/>
          </a:p>
        </p:txBody>
      </p:sp>
    </p:spTree>
    <p:extLst>
      <p:ext uri="{BB962C8B-B14F-4D97-AF65-F5344CB8AC3E}">
        <p14:creationId xmlns:p14="http://schemas.microsoft.com/office/powerpoint/2010/main" val="1433751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23</a:t>
            </a:fld>
            <a:endParaRPr lang="en-AU"/>
          </a:p>
        </p:txBody>
      </p:sp>
    </p:spTree>
    <p:extLst>
      <p:ext uri="{BB962C8B-B14F-4D97-AF65-F5344CB8AC3E}">
        <p14:creationId xmlns:p14="http://schemas.microsoft.com/office/powerpoint/2010/main" val="99204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24</a:t>
            </a:fld>
            <a:endParaRPr lang="en-AU"/>
          </a:p>
        </p:txBody>
      </p:sp>
    </p:spTree>
    <p:extLst>
      <p:ext uri="{BB962C8B-B14F-4D97-AF65-F5344CB8AC3E}">
        <p14:creationId xmlns:p14="http://schemas.microsoft.com/office/powerpoint/2010/main" val="337630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 protection: a ‘no brainer’ for Australia. </a:t>
            </a:r>
          </a:p>
          <a:p>
            <a:endParaRPr lang="en-US" dirty="0"/>
          </a:p>
          <a:p>
            <a:r>
              <a:rPr lang="en-US" dirty="0"/>
              <a:t>Let’s start by exploring the scale of the issue of skin cancer in Australia </a:t>
            </a:r>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3</a:t>
            </a:fld>
            <a:endParaRPr lang="en-AU"/>
          </a:p>
        </p:txBody>
      </p:sp>
    </p:spTree>
    <p:extLst>
      <p:ext uri="{BB962C8B-B14F-4D97-AF65-F5344CB8AC3E}">
        <p14:creationId xmlns:p14="http://schemas.microsoft.com/office/powerpoint/2010/main" val="332397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400" kern="1200" dirty="0">
                <a:solidFill>
                  <a:schemeClr val="tx1"/>
                </a:solidFill>
                <a:effectLst/>
                <a:latin typeface="Arial" panose="020B0604020202020204" pitchFamily="34" charset="0"/>
                <a:ea typeface="+mn-ea"/>
                <a:cs typeface="Arial" panose="020B0604020202020204" pitchFamily="34" charset="0"/>
              </a:rPr>
              <a:t>Australia is the skin cancer capital of the world.</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pPr lvl="0"/>
            <a:r>
              <a:rPr lang="en-US" sz="1400" kern="1200" dirty="0">
                <a:solidFill>
                  <a:schemeClr val="tx1"/>
                </a:solidFill>
                <a:effectLst/>
                <a:latin typeface="Arial" panose="020B0604020202020204" pitchFamily="34" charset="0"/>
                <a:ea typeface="+mn-ea"/>
                <a:cs typeface="Arial" panose="020B0604020202020204" pitchFamily="34" charset="0"/>
              </a:rPr>
              <a:t>It is our most common cancer, with 2 in 3 Australians being diagnosed with some form of skin cancer by the age of 70.</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pPr lvl="0"/>
            <a:r>
              <a:rPr lang="en-US" sz="1400" kern="1200" dirty="0">
                <a:solidFill>
                  <a:schemeClr val="tx1"/>
                </a:solidFill>
                <a:effectLst/>
                <a:latin typeface="Arial" panose="020B0604020202020204" pitchFamily="34" charset="0"/>
                <a:ea typeface="+mn-ea"/>
                <a:cs typeface="Arial" panose="020B0604020202020204" pitchFamily="34" charset="0"/>
              </a:rPr>
              <a:t>It’s also our most costly cancer; we spend more than $1b per year treating skin cancer.</a:t>
            </a:r>
            <a:endParaRPr lang="en-AU" sz="1400" kern="1200" dirty="0">
              <a:solidFill>
                <a:schemeClr val="tx1"/>
              </a:solidFill>
              <a:effectLst/>
              <a:latin typeface="Arial" panose="020B0604020202020204" pitchFamily="34" charset="0"/>
              <a:ea typeface="+mn-ea"/>
              <a:cs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324C363-1429-47CF-8D7A-CB108560F7DE}"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41016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000" b="0" i="0" dirty="0">
                <a:solidFill>
                  <a:srgbClr val="000000"/>
                </a:solidFill>
                <a:effectLst/>
                <a:latin typeface="Segoe UI" panose="020B0502040204020203" pitchFamily="34" charset="0"/>
              </a:rPr>
              <a:t>This graph highlights that Australia and New Zealand lead the way for skin cancer globally. </a:t>
            </a:r>
          </a:p>
          <a:p>
            <a:pPr algn="l" rtl="0" fontAlgn="base"/>
            <a:endParaRPr lang="en-US" sz="2000" b="0" i="0" dirty="0">
              <a:solidFill>
                <a:srgbClr val="000000"/>
              </a:solidFill>
              <a:effectLst/>
              <a:latin typeface="Segoe UI" panose="020B0502040204020203" pitchFamily="34" charset="0"/>
            </a:endParaRPr>
          </a:p>
          <a:p>
            <a:pPr algn="l" rtl="0" fontAlgn="base"/>
            <a:r>
              <a:rPr lang="en-US" sz="2000" b="0" i="0" dirty="0">
                <a:solidFill>
                  <a:srgbClr val="000000"/>
                </a:solidFill>
                <a:effectLst/>
                <a:latin typeface="Segoe UI" panose="020B0502040204020203" pitchFamily="34" charset="0"/>
              </a:rPr>
              <a:t>The age standardised incidence rates for melanoma of the skin – show 34 people per 100,000 are diagnosed in our two countries. </a:t>
            </a:r>
          </a:p>
          <a:p>
            <a:pPr algn="l" rtl="0" fontAlgn="base"/>
            <a:endParaRPr lang="en-US" sz="2000" b="0" i="0" dirty="0">
              <a:solidFill>
                <a:srgbClr val="000000"/>
              </a:solidFill>
              <a:effectLst/>
              <a:latin typeface="Segoe UI" panose="020B0502040204020203" pitchFamily="34" charset="0"/>
            </a:endParaRPr>
          </a:p>
          <a:p>
            <a:pPr algn="l" rtl="0" fontAlgn="base"/>
            <a:endParaRPr lang="en-US" sz="20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114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emphasise the size of the problem in Australia, </a:t>
            </a:r>
          </a:p>
          <a:p>
            <a:endParaRPr lang="en-US" dirty="0"/>
          </a:p>
          <a:p>
            <a:pPr marL="171450" indent="-171450">
              <a:buFont typeface="Arial" panose="020B0604020202020204" pitchFamily="34" charset="0"/>
              <a:buChar char="•"/>
            </a:pPr>
            <a:r>
              <a:rPr lang="en-US" dirty="0"/>
              <a:t>Every 30 minutes someone is diagnosed with melanoma</a:t>
            </a:r>
          </a:p>
          <a:p>
            <a:pPr marL="171450" indent="-171450">
              <a:buFont typeface="Arial" panose="020B0604020202020204" pitchFamily="34" charset="0"/>
              <a:buChar char="•"/>
            </a:pPr>
            <a:r>
              <a:rPr lang="en-US" dirty="0"/>
              <a:t>One of us dies from melanoma every 5 hours</a:t>
            </a:r>
          </a:p>
          <a:p>
            <a:pPr marL="171450" indent="-171450">
              <a:buFont typeface="Arial" panose="020B0604020202020204" pitchFamily="34" charset="0"/>
              <a:buChar char="•"/>
            </a:pPr>
            <a:r>
              <a:rPr lang="en-US" dirty="0"/>
              <a:t>A melanoma can grow quickly and become life threatening in just a few months</a:t>
            </a:r>
          </a:p>
          <a:p>
            <a:endParaRPr lang="en-US" dirty="0"/>
          </a:p>
        </p:txBody>
      </p:sp>
    </p:spTree>
    <p:extLst>
      <p:ext uri="{BB962C8B-B14F-4D97-AF65-F5344CB8AC3E}">
        <p14:creationId xmlns:p14="http://schemas.microsoft.com/office/powerpoint/2010/main" val="143375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a:cs typeface="Arial"/>
              </a:rPr>
              <a:t>Everyone is</a:t>
            </a:r>
            <a:r>
              <a:rPr lang="en-AU" sz="1400" kern="1200" dirty="0">
                <a:solidFill>
                  <a:schemeClr val="tx1"/>
                </a:solidFill>
                <a:effectLst/>
                <a:latin typeface="Arial"/>
                <a:cs typeface="Arial"/>
              </a:rPr>
              <a:t> at risk of developing skin cancer.</a:t>
            </a:r>
            <a:r>
              <a:rPr lang="en-AU" dirty="0">
                <a:latin typeface="Arial"/>
                <a:cs typeface="Arial"/>
              </a:rPr>
              <a:t> </a:t>
            </a:r>
            <a:endParaRPr lang="en-US" dirty="0"/>
          </a:p>
          <a:p>
            <a:endParaRPr lang="en-AU" dirty="0">
              <a:latin typeface="Arial"/>
              <a:cs typeface="Arial"/>
            </a:endParaRPr>
          </a:p>
          <a:p>
            <a:r>
              <a:rPr lang="en-AU" sz="1400" kern="1200" dirty="0">
                <a:solidFill>
                  <a:schemeClr val="tx1"/>
                </a:solidFill>
                <a:effectLst/>
                <a:latin typeface="Arial"/>
                <a:cs typeface="Arial"/>
              </a:rPr>
              <a:t>However, your risk is higher if you:</a:t>
            </a:r>
            <a:endParaRPr lang="en-AU" dirty="0"/>
          </a:p>
          <a:p>
            <a:pPr marL="285750" lvl="0" indent="-285750">
              <a:buFont typeface="Arial" panose="020B0604020202020204" pitchFamily="34" charset="0"/>
              <a:buChar char="•"/>
            </a:pPr>
            <a:r>
              <a:rPr lang="en-AU" sz="1400" b="1" kern="1200" dirty="0">
                <a:solidFill>
                  <a:schemeClr val="tx1"/>
                </a:solidFill>
                <a:effectLst/>
                <a:latin typeface="Arial" panose="020B0604020202020204" pitchFamily="34" charset="0"/>
                <a:ea typeface="+mn-ea"/>
                <a:cs typeface="Arial" panose="020B0604020202020204" pitchFamily="34" charset="0"/>
              </a:rPr>
              <a:t>Work outdoors</a:t>
            </a:r>
          </a:p>
          <a:p>
            <a:pPr marL="285750" lvl="0" indent="-285750">
              <a:buFont typeface="Arial" panose="020B0604020202020204" pitchFamily="34" charset="0"/>
              <a:buChar char="•"/>
            </a:pPr>
            <a:r>
              <a:rPr lang="en-AU" sz="1400" kern="1200" dirty="0">
                <a:solidFill>
                  <a:schemeClr val="tx1"/>
                </a:solidFill>
                <a:effectLst/>
                <a:latin typeface="Arial" panose="020B0604020202020204" pitchFamily="34" charset="0"/>
                <a:ea typeface="+mn-ea"/>
                <a:cs typeface="Arial" panose="020B0604020202020204" pitchFamily="34" charset="0"/>
              </a:rPr>
              <a:t>Have fair skin that burns easily</a:t>
            </a:r>
          </a:p>
          <a:p>
            <a:pPr marL="285750" lvl="0" indent="-285750">
              <a:buFont typeface="Arial" panose="020B0604020202020204" pitchFamily="34" charset="0"/>
              <a:buChar char="•"/>
            </a:pPr>
            <a:r>
              <a:rPr lang="en-AU" sz="1400" kern="1200" dirty="0">
                <a:solidFill>
                  <a:schemeClr val="tx1"/>
                </a:solidFill>
                <a:effectLst/>
                <a:latin typeface="Arial" panose="020B0604020202020204" pitchFamily="34" charset="0"/>
                <a:ea typeface="+mn-ea"/>
                <a:cs typeface="Arial" panose="020B0604020202020204" pitchFamily="34" charset="0"/>
              </a:rPr>
              <a:t>Have many moles on your skin</a:t>
            </a:r>
          </a:p>
          <a:p>
            <a:pPr marL="285750" lvl="0" indent="-285750">
              <a:buFont typeface="Arial" panose="020B0604020202020204" pitchFamily="34" charset="0"/>
              <a:buChar char="•"/>
            </a:pPr>
            <a:r>
              <a:rPr lang="en-AU" sz="1400" kern="1200" dirty="0">
                <a:solidFill>
                  <a:schemeClr val="tx1"/>
                </a:solidFill>
                <a:effectLst/>
                <a:latin typeface="Arial" panose="020B0604020202020204" pitchFamily="34" charset="0"/>
                <a:ea typeface="+mn-ea"/>
                <a:cs typeface="Arial" panose="020B0604020202020204" pitchFamily="34" charset="0"/>
              </a:rPr>
              <a:t>Have a history of sunburn</a:t>
            </a:r>
          </a:p>
          <a:p>
            <a:pPr marL="285750" lvl="0" indent="-285750">
              <a:buFont typeface="Arial" panose="020B0604020202020204" pitchFamily="34" charset="0"/>
              <a:buChar char="•"/>
            </a:pPr>
            <a:r>
              <a:rPr lang="en-AU" sz="1400" kern="1200" dirty="0">
                <a:solidFill>
                  <a:schemeClr val="tx1"/>
                </a:solidFill>
                <a:effectLst/>
                <a:latin typeface="Arial" panose="020B0604020202020204" pitchFamily="34" charset="0"/>
                <a:ea typeface="+mn-ea"/>
                <a:cs typeface="Arial" panose="020B0604020202020204" pitchFamily="34" charset="0"/>
              </a:rPr>
              <a:t>Have had a skin cancer or family history of skin cancer</a:t>
            </a:r>
          </a:p>
          <a:p>
            <a:pPr marL="285750" lvl="0" indent="-285750">
              <a:buFont typeface="Arial" panose="020B0604020202020204" pitchFamily="34" charset="0"/>
              <a:buChar char="•"/>
            </a:pPr>
            <a:r>
              <a:rPr lang="en-AU" sz="1400" kern="1200" dirty="0">
                <a:solidFill>
                  <a:schemeClr val="tx1"/>
                </a:solidFill>
                <a:effectLst/>
                <a:latin typeface="Arial" panose="020B0604020202020204" pitchFamily="34" charset="0"/>
                <a:ea typeface="+mn-ea"/>
                <a:cs typeface="Arial" panose="020B0604020202020204" pitchFamily="34" charset="0"/>
              </a:rPr>
              <a:t>Spent a lot of time outdoors, unprotected</a:t>
            </a:r>
          </a:p>
          <a:p>
            <a:pPr marL="285750" lvl="0" indent="-285750">
              <a:buFont typeface="Arial" panose="020B0604020202020204" pitchFamily="34" charset="0"/>
              <a:buChar char="•"/>
            </a:pPr>
            <a:r>
              <a:rPr lang="en-AU" sz="1400" kern="1200" dirty="0">
                <a:solidFill>
                  <a:schemeClr val="tx1"/>
                </a:solidFill>
                <a:effectLst/>
                <a:latin typeface="Arial" panose="020B0604020202020204" pitchFamily="34" charset="0"/>
                <a:ea typeface="+mn-ea"/>
                <a:cs typeface="Arial" panose="020B0604020202020204" pitchFamily="34" charset="0"/>
              </a:rPr>
              <a:t>Have a suntan, or used sunbeds in the past</a:t>
            </a:r>
          </a:p>
          <a:p>
            <a:endParaRPr lang="en-AU" dirty="0"/>
          </a:p>
        </p:txBody>
      </p:sp>
      <p:sp>
        <p:nvSpPr>
          <p:cNvPr id="4" name="Slide Number Placeholder 3"/>
          <p:cNvSpPr>
            <a:spLocks noGrp="1"/>
          </p:cNvSpPr>
          <p:nvPr>
            <p:ph type="sldNum" sz="quarter" idx="5"/>
          </p:nvPr>
        </p:nvSpPr>
        <p:spPr/>
        <p:txBody>
          <a:bodyPr/>
          <a:lstStyle/>
          <a:p>
            <a:fld id="{2F6B5AC4-3579-4754-B91D-9ED6840FB500}" type="slidenum">
              <a:rPr lang="en-AU" smtClean="0"/>
              <a:pPr/>
              <a:t>7</a:t>
            </a:fld>
            <a:endParaRPr lang="en-AU"/>
          </a:p>
        </p:txBody>
      </p:sp>
    </p:spTree>
    <p:extLst>
      <p:ext uri="{BB962C8B-B14F-4D97-AF65-F5344CB8AC3E}">
        <p14:creationId xmlns:p14="http://schemas.microsoft.com/office/powerpoint/2010/main" val="201588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000" b="0" i="0" dirty="0">
                <a:solidFill>
                  <a:srgbClr val="000000"/>
                </a:solidFill>
                <a:effectLst/>
                <a:latin typeface="Segoe UI" panose="020B0502040204020203" pitchFamily="34" charset="0"/>
              </a:rPr>
              <a:t>What causes skin cancer?</a:t>
            </a:r>
          </a:p>
          <a:p>
            <a:pPr algn="l" rtl="0" fontAlgn="base"/>
            <a:endParaRPr lang="en-US" sz="2000" b="0" i="0" dirty="0">
              <a:solidFill>
                <a:srgbClr val="000000"/>
              </a:solidFill>
              <a:effectLst/>
              <a:latin typeface="Segoe UI" panose="020B0502040204020203" pitchFamily="34" charset="0"/>
            </a:endParaRPr>
          </a:p>
          <a:p>
            <a:pPr algn="l" rtl="0" fontAlgn="base"/>
            <a:r>
              <a:rPr lang="en-US" sz="2000" b="0" i="0" dirty="0">
                <a:solidFill>
                  <a:srgbClr val="000000"/>
                </a:solidFill>
                <a:effectLst/>
                <a:latin typeface="Segoe UI" panose="020B0502040204020203" pitchFamily="34" charset="0"/>
              </a:rPr>
              <a:t>Ultraviolet (UV) radiation from the sun is responsible for at least 95% of all skin cancers in Australia. </a:t>
            </a:r>
          </a:p>
          <a:p>
            <a:pPr algn="l" rtl="0" fontAlgn="base"/>
            <a:endParaRPr lang="en-US" sz="2000" b="0" i="0" dirty="0">
              <a:solidFill>
                <a:srgbClr val="000000"/>
              </a:solidFill>
              <a:effectLst/>
              <a:latin typeface="Segoe UI" panose="020B0502040204020203" pitchFamily="34" charset="0"/>
            </a:endParaRPr>
          </a:p>
          <a:p>
            <a:pPr algn="l" rtl="0" fontAlgn="base"/>
            <a:r>
              <a:rPr lang="en-US" sz="2000" b="0" i="0" dirty="0">
                <a:solidFill>
                  <a:srgbClr val="000000"/>
                </a:solidFill>
                <a:effectLst/>
                <a:latin typeface="Segoe UI" panose="020B0502040204020203" pitchFamily="34" charset="0"/>
              </a:rPr>
              <a:t>UV can damage our skin cells, which can multiply and form a skin cancer.</a:t>
            </a:r>
          </a:p>
          <a:p>
            <a:pPr algn="l" rtl="0" fontAlgn="base"/>
            <a:endParaRPr lang="en-US" sz="2000" b="0" i="0" dirty="0">
              <a:solidFill>
                <a:srgbClr val="000000"/>
              </a:solidFill>
              <a:effectLst/>
              <a:latin typeface="Segoe UI" panose="020B0502040204020203" pitchFamily="34" charset="0"/>
            </a:endParaRPr>
          </a:p>
          <a:p>
            <a:pPr algn="l" rtl="0" fontAlgn="base"/>
            <a:r>
              <a:rPr lang="en-US" sz="2000" b="0" i="0" dirty="0">
                <a:solidFill>
                  <a:srgbClr val="000000"/>
                </a:solidFill>
                <a:effectLst/>
                <a:latin typeface="Segoe UI" panose="020B0502040204020203" pitchFamily="34" charset="0"/>
              </a:rPr>
              <a:t>It’s important to remember that we can’t see or feel UV radiation. It isn’t related to temperature, and it isn’t related to heat. </a:t>
            </a:r>
          </a:p>
          <a:p>
            <a:pPr algn="l" rtl="0" fontAlgn="base"/>
            <a:endParaRPr lang="en-US" sz="2000" b="0" i="0" dirty="0">
              <a:solidFill>
                <a:srgbClr val="000000"/>
              </a:solidFill>
              <a:effectLst/>
              <a:latin typeface="Segoe UI" panose="020B0502040204020203" pitchFamily="34" charset="0"/>
            </a:endParaRPr>
          </a:p>
          <a:p>
            <a:pPr algn="l" rtl="0" fontAlgn="base"/>
            <a:r>
              <a:rPr lang="en-US" sz="2000" b="0" i="0" dirty="0">
                <a:solidFill>
                  <a:srgbClr val="000000"/>
                </a:solidFill>
                <a:effectLst/>
                <a:latin typeface="Segoe UI" panose="020B0502040204020203" pitchFamily="34" charset="0"/>
              </a:rPr>
              <a:t>It’s present everyday and even passes through cloud.</a:t>
            </a:r>
          </a:p>
          <a:p>
            <a:pPr algn="l" rtl="0" fontAlgn="base"/>
            <a:endParaRPr lang="en-US" sz="2000" b="0" i="0" dirty="0">
              <a:solidFill>
                <a:srgbClr val="000000"/>
              </a:solidFill>
              <a:effectLst/>
              <a:latin typeface="Segoe UI" panose="020B0502040204020203" pitchFamily="34" charset="0"/>
            </a:endParaRPr>
          </a:p>
          <a:p>
            <a:pPr algn="l" rtl="0" fontAlgn="base"/>
            <a:r>
              <a:rPr lang="en-US" sz="2000" b="1" i="0" dirty="0">
                <a:solidFill>
                  <a:srgbClr val="000000"/>
                </a:solidFill>
                <a:effectLst/>
                <a:latin typeface="Segoe UI" panose="020B0502040204020203" pitchFamily="34" charset="0"/>
              </a:rPr>
              <a:t>However, the good news is that when we protect our skin, we reduce our risk.</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0790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 on why sun protection is so important in the workplace </a:t>
            </a:r>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9</a:t>
            </a:fld>
            <a:endParaRPr lang="en-AU"/>
          </a:p>
        </p:txBody>
      </p:sp>
    </p:spTree>
    <p:extLst>
      <p:ext uri="{BB962C8B-B14F-4D97-AF65-F5344CB8AC3E}">
        <p14:creationId xmlns:p14="http://schemas.microsoft.com/office/powerpoint/2010/main" val="4134931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96355FF-D0CF-4DC4-98E2-2AC0C2394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261"/>
          <a:stretch>
            <a:fillRect/>
          </a:stretch>
        </p:blipFill>
        <p:spPr bwMode="auto">
          <a:xfrm>
            <a:off x="0" y="1360488"/>
            <a:ext cx="18367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DE3F8A57-DEBC-4B8D-9439-C4E8862FFFF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03778" y="0"/>
            <a:ext cx="2984442" cy="156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2BDBCCBD-5C6C-41D2-9915-3CCA8225E2F5}"/>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8558"/>
          <a:stretch/>
        </p:blipFill>
        <p:spPr bwMode="auto">
          <a:xfrm>
            <a:off x="6653464" y="5745553"/>
            <a:ext cx="1802900" cy="11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F366B06-A3FD-4183-842D-24960879E3AF}"/>
              </a:ext>
            </a:extLst>
          </p:cNvPr>
          <p:cNvSpPr>
            <a:spLocks noGrp="1"/>
          </p:cNvSpPr>
          <p:nvPr>
            <p:ph type="title"/>
          </p:nvPr>
        </p:nvSpPr>
        <p:spPr>
          <a:xfrm>
            <a:off x="1750711" y="2717336"/>
            <a:ext cx="8690578" cy="1325563"/>
          </a:xfrm>
        </p:spPr>
        <p:txBody>
          <a:bodyPr>
            <a:normAutofit/>
          </a:bodyPr>
          <a:lstStyle>
            <a:lvl1pPr algn="ctr">
              <a:defRPr sz="4400">
                <a:solidFill>
                  <a:schemeClr val="tx2"/>
                </a:solidFill>
                <a:latin typeface="Arial Black" panose="020B0A04020102020204" pitchFamily="34" charset="0"/>
                <a:cs typeface="Arial" panose="020B0604020202020204" pitchFamily="34" charset="0"/>
              </a:defRPr>
            </a:lvl1pPr>
          </a:lstStyle>
          <a:p>
            <a:r>
              <a:rPr lang="en-US"/>
              <a:t>Hello, this is the latest PowerPoint Presentation</a:t>
            </a:r>
            <a:r>
              <a:rPr lang="en-US">
                <a:solidFill>
                  <a:srgbClr val="FFD200"/>
                </a:solidFill>
              </a:rPr>
              <a:t>.</a:t>
            </a:r>
            <a:endParaRPr lang="en-US"/>
          </a:p>
        </p:txBody>
      </p:sp>
      <p:sp>
        <p:nvSpPr>
          <p:cNvPr id="10" name="Subtitle 2">
            <a:extLst>
              <a:ext uri="{FF2B5EF4-FFF2-40B4-BE49-F238E27FC236}">
                <a16:creationId xmlns:a16="http://schemas.microsoft.com/office/drawing/2014/main" id="{EECCF775-8C5E-4D9E-B376-0CF8DFD151D2}"/>
              </a:ext>
            </a:extLst>
          </p:cNvPr>
          <p:cNvSpPr>
            <a:spLocks noGrp="1"/>
          </p:cNvSpPr>
          <p:nvPr>
            <p:ph type="subTitle" idx="1"/>
          </p:nvPr>
        </p:nvSpPr>
        <p:spPr>
          <a:xfrm>
            <a:off x="1750711" y="4134974"/>
            <a:ext cx="8690577" cy="945027"/>
          </a:xfrm>
        </p:spPr>
        <p:txBody>
          <a:bodyPr/>
          <a:lstStyle>
            <a:lvl1pPr algn="ctr">
              <a:defRPr sz="2800">
                <a:solidFill>
                  <a:schemeClr val="tx2"/>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97692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8D1B6CFB-91B5-4F36-AD16-2908B3FBAEC1}"/>
              </a:ext>
            </a:extLst>
          </p:cNvPr>
          <p:cNvSpPr>
            <a:spLocks noGrp="1"/>
          </p:cNvSpPr>
          <p:nvPr>
            <p:ph type="title" hasCustomPrompt="1"/>
          </p:nvPr>
        </p:nvSpPr>
        <p:spPr>
          <a:xfrm>
            <a:off x="1024128" y="471509"/>
            <a:ext cx="4562480" cy="1335148"/>
          </a:xfrm>
        </p:spPr>
        <p:txBody>
          <a:bodyPr>
            <a:noAutofit/>
          </a:bodyPr>
          <a:lstStyle>
            <a:lvl1pPr>
              <a:lnSpc>
                <a:spcPct val="80000"/>
              </a:lnSpc>
              <a:defRPr sz="4000">
                <a:latin typeface="Arial Black" panose="020B0A04020102020204" pitchFamily="34" charset="0"/>
              </a:defRPr>
            </a:lvl1pPr>
          </a:lstStyle>
          <a:p>
            <a:r>
              <a:rPr lang="en-US"/>
              <a:t>Edit Master title style</a:t>
            </a:r>
          </a:p>
        </p:txBody>
      </p:sp>
      <p:sp>
        <p:nvSpPr>
          <p:cNvPr id="13" name="Text Placeholder 3">
            <a:extLst>
              <a:ext uri="{FF2B5EF4-FFF2-40B4-BE49-F238E27FC236}">
                <a16:creationId xmlns:a16="http://schemas.microsoft.com/office/drawing/2014/main" id="{02D41422-A302-49F6-A89B-504EEB11F7D3}"/>
              </a:ext>
            </a:extLst>
          </p:cNvPr>
          <p:cNvSpPr>
            <a:spLocks noGrp="1"/>
          </p:cNvSpPr>
          <p:nvPr>
            <p:ph type="body" sz="half" idx="2"/>
          </p:nvPr>
        </p:nvSpPr>
        <p:spPr>
          <a:xfrm>
            <a:off x="1024128" y="1903956"/>
            <a:ext cx="4562480" cy="4115844"/>
          </a:xfrm>
        </p:spPr>
        <p:txBody>
          <a:bodyPr lIns="91440" rIns="91440">
            <a:normAutofit/>
          </a:bodyPr>
          <a:lstStyle>
            <a:lvl1pPr marL="0" indent="0">
              <a:lnSpc>
                <a:spcPct val="100000"/>
              </a:lnSpc>
              <a:spcBef>
                <a:spcPts val="0"/>
              </a:spcBef>
              <a:buNone/>
              <a:defRPr sz="2200">
                <a:solidFill>
                  <a:schemeClr val="tx2"/>
                </a:solidFill>
                <a:latin typeface="Arial" panose="020B0604020202020204" pitchFamily="34" charset="0"/>
                <a:cs typeface="Arial" panose="020B0604020202020204" pitchFamily="34" charset="0"/>
              </a:defRPr>
            </a:lvl1pPr>
            <a:lvl2pPr marL="174625" indent="-174625">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2pPr>
            <a:lvl3pPr marL="363538" indent="-188913">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3pPr>
            <a:lvl4pPr marL="538163" indent="-174625">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4pPr>
            <a:lvl5pPr marL="714375" indent="-176213">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E337960B-32A8-4CA9-A68E-1EE4F0BF5BD0}"/>
              </a:ext>
            </a:extLst>
          </p:cNvPr>
          <p:cNvSpPr>
            <a:spLocks noGrp="1"/>
          </p:cNvSpPr>
          <p:nvPr>
            <p:ph type="pic" sz="quarter" idx="10"/>
          </p:nvPr>
        </p:nvSpPr>
        <p:spPr>
          <a:xfrm>
            <a:off x="5710238" y="0"/>
            <a:ext cx="6481762" cy="6858000"/>
          </a:xfrm>
        </p:spPr>
        <p:txBody>
          <a:bodyPr rtlCol="0">
            <a:normAutofit/>
          </a:bodyPr>
          <a:lstStyle/>
          <a:p>
            <a:pPr lvl="0"/>
            <a:r>
              <a:rPr lang="en-US" noProof="0"/>
              <a:t>Click icon to add picture</a:t>
            </a:r>
            <a:endParaRPr lang="en-AU" noProof="0"/>
          </a:p>
        </p:txBody>
      </p:sp>
      <p:sp>
        <p:nvSpPr>
          <p:cNvPr id="6" name="Footer Placeholder 4">
            <a:extLst>
              <a:ext uri="{FF2B5EF4-FFF2-40B4-BE49-F238E27FC236}">
                <a16:creationId xmlns:a16="http://schemas.microsoft.com/office/drawing/2014/main" id="{81CFDA75-C555-479D-9278-C1A8FE2744CC}"/>
              </a:ext>
            </a:extLst>
          </p:cNvPr>
          <p:cNvSpPr>
            <a:spLocks noGrp="1"/>
          </p:cNvSpPr>
          <p:nvPr>
            <p:ph type="ftr" sz="quarter" idx="11"/>
          </p:nvPr>
        </p:nvSpPr>
        <p:spPr>
          <a:xfrm>
            <a:off x="1023938" y="6470649"/>
            <a:ext cx="4389120" cy="280879"/>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Tree>
    <p:extLst>
      <p:ext uri="{BB962C8B-B14F-4D97-AF65-F5344CB8AC3E}">
        <p14:creationId xmlns:p14="http://schemas.microsoft.com/office/powerpoint/2010/main" val="196456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Title 12">
            <a:extLst>
              <a:ext uri="{FF2B5EF4-FFF2-40B4-BE49-F238E27FC236}">
                <a16:creationId xmlns:a16="http://schemas.microsoft.com/office/drawing/2014/main" id="{30BBDCBB-76C4-B24D-ADDC-E792B07BD11E}"/>
              </a:ext>
            </a:extLst>
          </p:cNvPr>
          <p:cNvSpPr>
            <a:spLocks noGrp="1"/>
          </p:cNvSpPr>
          <p:nvPr>
            <p:ph type="title" hasCustomPrompt="1"/>
          </p:nvPr>
        </p:nvSpPr>
        <p:spPr>
          <a:xfrm>
            <a:off x="1750711" y="2717337"/>
            <a:ext cx="8690579" cy="1325563"/>
          </a:xfrm>
          <a:prstGeom prst="rect">
            <a:avLst/>
          </a:prstGeom>
        </p:spPr>
        <p:txBody>
          <a:bodyPr/>
          <a:lstStyle>
            <a:lvl1pPr algn="ctr">
              <a:defRPr b="1" i="0">
                <a:solidFill>
                  <a:schemeClr val="bg1"/>
                </a:solidFill>
                <a:latin typeface="Foco CC Black" panose="020B0504050202020203" pitchFamily="34" charset="0"/>
                <a:cs typeface="Foco CC Black" panose="020B0504050202020203" pitchFamily="34" charset="0"/>
              </a:defRPr>
            </a:lvl1pPr>
          </a:lstStyle>
          <a:p>
            <a:r>
              <a:rPr lang="en-US"/>
              <a:t>Hello, </a:t>
            </a:r>
            <a:r>
              <a:rPr lang="en-US" baseline="0"/>
              <a:t>this is the latest PowerPoint Presentation</a:t>
            </a:r>
            <a:r>
              <a:rPr lang="en-US">
                <a:solidFill>
                  <a:srgbClr val="FFD200"/>
                </a:solidFill>
              </a:rPr>
              <a:t>.</a:t>
            </a:r>
          </a:p>
        </p:txBody>
      </p:sp>
      <p:sp>
        <p:nvSpPr>
          <p:cNvPr id="24" name="Subtitle 2">
            <a:extLst>
              <a:ext uri="{FF2B5EF4-FFF2-40B4-BE49-F238E27FC236}">
                <a16:creationId xmlns:a16="http://schemas.microsoft.com/office/drawing/2014/main" id="{E9691B48-AB16-B445-B44D-C32068B0B6A2}"/>
              </a:ext>
            </a:extLst>
          </p:cNvPr>
          <p:cNvSpPr>
            <a:spLocks noGrp="1"/>
          </p:cNvSpPr>
          <p:nvPr>
            <p:ph type="subTitle" idx="1" hasCustomPrompt="1"/>
          </p:nvPr>
        </p:nvSpPr>
        <p:spPr>
          <a:xfrm>
            <a:off x="3244449" y="4134975"/>
            <a:ext cx="5677705" cy="945027"/>
          </a:xfrm>
          <a:prstGeom prst="rect">
            <a:avLst/>
          </a:prstGeom>
        </p:spPr>
        <p:txBody>
          <a:bodyPr/>
          <a:lstStyle>
            <a:lvl1pPr marL="0" indent="0" algn="ctr">
              <a:lnSpc>
                <a:spcPct val="100000"/>
              </a:lnSpc>
              <a:spcBef>
                <a:spcPts val="51"/>
              </a:spcBef>
              <a:buNone/>
              <a:defRPr sz="2000" b="1" i="0">
                <a:solidFill>
                  <a:schemeClr val="bg1"/>
                </a:solidFill>
                <a:latin typeface="Foco CC" panose="020B0504050202020203" pitchFamily="34" charset="0"/>
                <a:cs typeface="Foco CC" panose="020B050405020202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This is the presentation </a:t>
            </a:r>
            <a:br>
              <a:rPr lang="en-US"/>
            </a:br>
            <a:r>
              <a:rPr lang="en-US"/>
              <a:t>description space.</a:t>
            </a:r>
          </a:p>
        </p:txBody>
      </p:sp>
      <p:sp>
        <p:nvSpPr>
          <p:cNvPr id="2" name="Footer Placeholder 1">
            <a:extLst>
              <a:ext uri="{FF2B5EF4-FFF2-40B4-BE49-F238E27FC236}">
                <a16:creationId xmlns:a16="http://schemas.microsoft.com/office/drawing/2014/main" id="{5F2C35E3-A638-CC43-8854-1B78A0B74ACB}"/>
              </a:ext>
            </a:extLst>
          </p:cNvPr>
          <p:cNvSpPr>
            <a:spLocks noGrp="1"/>
          </p:cNvSpPr>
          <p:nvPr>
            <p:ph type="ftr" sz="quarter" idx="10"/>
          </p:nvPr>
        </p:nvSpPr>
        <p:spPr/>
        <p:txBody>
          <a:bodyPr/>
          <a:lstStyle/>
          <a:p>
            <a:endParaRPr lang="en-US">
              <a:solidFill>
                <a:srgbClr val="E7E6E6">
                  <a:lumMod val="75000"/>
                </a:srgbClr>
              </a:solidFill>
            </a:endParaRPr>
          </a:p>
        </p:txBody>
      </p:sp>
    </p:spTree>
    <p:extLst>
      <p:ext uri="{BB962C8B-B14F-4D97-AF65-F5344CB8AC3E}">
        <p14:creationId xmlns:p14="http://schemas.microsoft.com/office/powerpoint/2010/main" val="290449455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1941F90D-F9EF-F64D-96C8-4A826B3034DF}"/>
              </a:ext>
            </a:extLst>
          </p:cNvPr>
          <p:cNvSpPr>
            <a:spLocks noGrp="1"/>
          </p:cNvSpPr>
          <p:nvPr>
            <p:ph type="title" hasCustomPrompt="1"/>
          </p:nvPr>
        </p:nvSpPr>
        <p:spPr>
          <a:xfrm>
            <a:off x="838200" y="3115597"/>
            <a:ext cx="10515600" cy="701491"/>
          </a:xfrm>
          <a:prstGeom prst="rect">
            <a:avLst/>
          </a:prstGeom>
        </p:spPr>
        <p:txBody>
          <a:bodyPr/>
          <a:lstStyle>
            <a:lvl1pPr algn="ctr">
              <a:defRPr b="1" i="0">
                <a:solidFill>
                  <a:schemeClr val="bg1"/>
                </a:solidFill>
                <a:latin typeface="Foco CC Black" panose="020B0504050202020203" pitchFamily="34" charset="0"/>
                <a:cs typeface="Foco CC Black" panose="020B0504050202020203" pitchFamily="34" charset="0"/>
              </a:defRPr>
            </a:lvl1pPr>
          </a:lstStyle>
          <a:p>
            <a:r>
              <a:rPr lang="en-US"/>
              <a:t>Thank you</a:t>
            </a:r>
            <a:r>
              <a:rPr lang="en-US">
                <a:solidFill>
                  <a:srgbClr val="FFD200"/>
                </a:solidFill>
              </a:rPr>
              <a:t>.</a:t>
            </a:r>
          </a:p>
        </p:txBody>
      </p:sp>
      <p:sp>
        <p:nvSpPr>
          <p:cNvPr id="2" name="Footer Placeholder 1">
            <a:extLst>
              <a:ext uri="{FF2B5EF4-FFF2-40B4-BE49-F238E27FC236}">
                <a16:creationId xmlns:a16="http://schemas.microsoft.com/office/drawing/2014/main" id="{F58EB179-A30B-D34A-8DA0-E2090F5B2F4F}"/>
              </a:ext>
            </a:extLst>
          </p:cNvPr>
          <p:cNvSpPr>
            <a:spLocks noGrp="1"/>
          </p:cNvSpPr>
          <p:nvPr>
            <p:ph type="ftr" sz="quarter" idx="10"/>
          </p:nvPr>
        </p:nvSpPr>
        <p:spPr/>
        <p:txBody>
          <a:bodyPr/>
          <a:lstStyle/>
          <a:p>
            <a:endParaRPr lang="en-US">
              <a:solidFill>
                <a:srgbClr val="E7E6E6">
                  <a:lumMod val="75000"/>
                </a:srgbClr>
              </a:solidFill>
            </a:endParaRPr>
          </a:p>
        </p:txBody>
      </p:sp>
    </p:spTree>
    <p:extLst>
      <p:ext uri="{BB962C8B-B14F-4D97-AF65-F5344CB8AC3E}">
        <p14:creationId xmlns:p14="http://schemas.microsoft.com/office/powerpoint/2010/main" val="115196586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0040"/>
            <a:ext cx="10972800" cy="720725"/>
          </a:xfrm>
          <a:prstGeom prst="rect">
            <a:avLst/>
          </a:prstGeom>
        </p:spPr>
        <p:txBody>
          <a:bodyPr/>
          <a:lstStyle>
            <a:lvl1pPr>
              <a:defRPr>
                <a:solidFill>
                  <a:srgbClr val="3E76D3"/>
                </a:solidFill>
              </a:defRPr>
            </a:lvl1pPr>
          </a:lstStyle>
          <a:p>
            <a:r>
              <a:rPr lang="en-AU"/>
              <a:t>Click to edit Master title style</a:t>
            </a:r>
            <a:endParaRPr lang="en-US"/>
          </a:p>
        </p:txBody>
      </p:sp>
      <p:sp>
        <p:nvSpPr>
          <p:cNvPr id="8" name="Content Placeholder 2"/>
          <p:cNvSpPr>
            <a:spLocks noGrp="1"/>
          </p:cNvSpPr>
          <p:nvPr>
            <p:ph idx="1"/>
          </p:nvPr>
        </p:nvSpPr>
        <p:spPr>
          <a:xfrm>
            <a:off x="609600" y="2159000"/>
            <a:ext cx="10972800" cy="3780000"/>
          </a:xfrm>
          <a:prstGeom prst="rect">
            <a:avLst/>
          </a:prstGeom>
        </p:spPr>
        <p:txBody>
          <a:bodyPr/>
          <a:lstStyle>
            <a:lvl1pPr>
              <a:defRPr>
                <a:solidFill>
                  <a:srgbClr val="003797"/>
                </a:solidFill>
              </a:defRPr>
            </a:lvl1pPr>
            <a:lvl2pPr>
              <a:defRPr>
                <a:solidFill>
                  <a:srgbClr val="003797"/>
                </a:solidFill>
              </a:defRPr>
            </a:lvl2pPr>
            <a:lvl3pPr>
              <a:defRPr>
                <a:solidFill>
                  <a:srgbClr val="003797"/>
                </a:solidFill>
              </a:defRPr>
            </a:lvl3pPr>
            <a:lvl4pPr marL="719965" indent="-280786">
              <a:buFont typeface="Lucida Grande"/>
              <a:buChar char="–"/>
              <a:defRPr>
                <a:solidFill>
                  <a:srgbClr val="003797"/>
                </a:solidFill>
              </a:defRPr>
            </a:lvl4pPr>
            <a:lvl5pPr marL="989950" indent="-269987">
              <a:buFont typeface="Lucida Grande"/>
              <a:buChar char="–"/>
              <a:defRPr>
                <a:solidFill>
                  <a:srgbClr val="003797"/>
                </a:solidFil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a:xfrm>
            <a:off x="609600" y="6356352"/>
            <a:ext cx="28448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37600" y="6356352"/>
            <a:ext cx="2844800" cy="365125"/>
          </a:xfrm>
          <a:prstGeom prst="rect">
            <a:avLst/>
          </a:prstGeom>
        </p:spPr>
        <p:txBody>
          <a:bodyPr/>
          <a:lstStyle>
            <a:lvl1pPr>
              <a:defRPr/>
            </a:lvl1pPr>
          </a:lstStyle>
          <a:p>
            <a:fld id="{B4E1E7B7-F958-45F7-A032-D82EF2AC3BC1}" type="slidenum">
              <a:rPr lang="en-US"/>
              <a:pPr/>
              <a:t>‹#›</a:t>
            </a:fld>
            <a:endParaRPr lang="en-US"/>
          </a:p>
        </p:txBody>
      </p:sp>
    </p:spTree>
    <p:extLst>
      <p:ext uri="{BB962C8B-B14F-4D97-AF65-F5344CB8AC3E}">
        <p14:creationId xmlns:p14="http://schemas.microsoft.com/office/powerpoint/2010/main" val="14256378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96355FF-D0CF-4DC4-98E2-2AC0C2394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261"/>
          <a:stretch>
            <a:fillRect/>
          </a:stretch>
        </p:blipFill>
        <p:spPr bwMode="auto">
          <a:xfrm>
            <a:off x="0" y="1360488"/>
            <a:ext cx="18367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DE3F8A57-DEBC-4B8D-9439-C4E8862FFFF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03778" y="0"/>
            <a:ext cx="2984442" cy="156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2BDBCCBD-5C6C-41D2-9915-3CCA8225E2F5}"/>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8558"/>
          <a:stretch/>
        </p:blipFill>
        <p:spPr bwMode="auto">
          <a:xfrm>
            <a:off x="6653464" y="5745553"/>
            <a:ext cx="1802900" cy="11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F366B06-A3FD-4183-842D-24960879E3AF}"/>
              </a:ext>
            </a:extLst>
          </p:cNvPr>
          <p:cNvSpPr>
            <a:spLocks noGrp="1"/>
          </p:cNvSpPr>
          <p:nvPr>
            <p:ph type="title"/>
          </p:nvPr>
        </p:nvSpPr>
        <p:spPr>
          <a:xfrm>
            <a:off x="1750711" y="2717336"/>
            <a:ext cx="8690578" cy="1325563"/>
          </a:xfrm>
        </p:spPr>
        <p:txBody>
          <a:bodyPr>
            <a:normAutofit/>
          </a:bodyPr>
          <a:lstStyle>
            <a:lvl1pPr algn="ctr">
              <a:defRPr sz="4400">
                <a:solidFill>
                  <a:schemeClr val="tx2"/>
                </a:solidFill>
                <a:latin typeface="Arial Black" panose="020B0A04020102020204" pitchFamily="34" charset="0"/>
                <a:cs typeface="Arial" panose="020B0604020202020204" pitchFamily="34" charset="0"/>
              </a:defRPr>
            </a:lvl1pPr>
          </a:lstStyle>
          <a:p>
            <a:r>
              <a:rPr lang="en-US"/>
              <a:t>Hello, this is the latest PowerPoint Presentation</a:t>
            </a:r>
            <a:r>
              <a:rPr lang="en-US">
                <a:solidFill>
                  <a:srgbClr val="FFD200"/>
                </a:solidFill>
              </a:rPr>
              <a:t>.</a:t>
            </a:r>
            <a:endParaRPr lang="en-US"/>
          </a:p>
        </p:txBody>
      </p:sp>
      <p:sp>
        <p:nvSpPr>
          <p:cNvPr id="10" name="Subtitle 2">
            <a:extLst>
              <a:ext uri="{FF2B5EF4-FFF2-40B4-BE49-F238E27FC236}">
                <a16:creationId xmlns:a16="http://schemas.microsoft.com/office/drawing/2014/main" id="{EECCF775-8C5E-4D9E-B376-0CF8DFD151D2}"/>
              </a:ext>
            </a:extLst>
          </p:cNvPr>
          <p:cNvSpPr>
            <a:spLocks noGrp="1"/>
          </p:cNvSpPr>
          <p:nvPr>
            <p:ph type="subTitle" idx="1"/>
          </p:nvPr>
        </p:nvSpPr>
        <p:spPr>
          <a:xfrm>
            <a:off x="1750711" y="4134974"/>
            <a:ext cx="8690577" cy="945027"/>
          </a:xfrm>
        </p:spPr>
        <p:txBody>
          <a:bodyPr/>
          <a:lstStyle>
            <a:lvl1pPr algn="ctr">
              <a:defRPr sz="2800">
                <a:solidFill>
                  <a:schemeClr val="tx2"/>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28845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0"/>
              </a:spcAft>
              <a:defRPr>
                <a:latin typeface="Arial" panose="020B0604020202020204" pitchFamily="34" charset="0"/>
                <a:cs typeface="Arial" panose="020B0604020202020204" pitchFamily="34" charset="0"/>
              </a:defRPr>
            </a:lvl1pPr>
            <a:lvl2pPr>
              <a:lnSpc>
                <a:spcPct val="100000"/>
              </a:lnSpc>
              <a:spcBef>
                <a:spcPts val="0"/>
              </a:spcBef>
              <a:spcAft>
                <a:spcPts val="0"/>
              </a:spcAft>
              <a:defRPr>
                <a:latin typeface="Arial" panose="020B0604020202020204" pitchFamily="34" charset="0"/>
                <a:cs typeface="Arial" panose="020B0604020202020204" pitchFamily="34" charset="0"/>
              </a:defRPr>
            </a:lvl2pPr>
            <a:lvl3pPr>
              <a:lnSpc>
                <a:spcPct val="100000"/>
              </a:lnSpc>
              <a:spcBef>
                <a:spcPts val="0"/>
              </a:spcBef>
              <a:spcAft>
                <a:spcPts val="0"/>
              </a:spcAft>
              <a:defRPr>
                <a:latin typeface="Arial" panose="020B0604020202020204" pitchFamily="34" charset="0"/>
                <a:cs typeface="Arial" panose="020B0604020202020204" pitchFamily="34" charset="0"/>
              </a:defRPr>
            </a:lvl3pPr>
            <a:lvl4pPr>
              <a:lnSpc>
                <a:spcPct val="100000"/>
              </a:lnSpc>
              <a:spcBef>
                <a:spcPts val="0"/>
              </a:spcBef>
              <a:spcAft>
                <a:spcPts val="0"/>
              </a:spcAft>
              <a:defRPr>
                <a:latin typeface="Arial" panose="020B0604020202020204" pitchFamily="34" charset="0"/>
                <a:cs typeface="Arial" panose="020B0604020202020204" pitchFamily="34" charset="0"/>
              </a:defRPr>
            </a:lvl4pPr>
            <a:lvl5pPr>
              <a:lnSpc>
                <a:spcPct val="100000"/>
              </a:lnSpc>
              <a:spcBef>
                <a:spcPts val="0"/>
              </a:spcBef>
              <a:spcAft>
                <a:spcPts val="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5CD14ED2-FE41-4370-9756-93F53042C99A}"/>
              </a:ext>
            </a:extLst>
          </p:cNvPr>
          <p:cNvSpPr>
            <a:spLocks noGrp="1"/>
          </p:cNvSpPr>
          <p:nvPr>
            <p:ph type="ftr" sz="quarter" idx="10"/>
          </p:nvPr>
        </p:nvSpPr>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5604636" y="6453980"/>
            <a:ext cx="782637" cy="274638"/>
          </a:xfrm>
          <a:prstGeom prst="rect">
            <a:avLst/>
          </a:prstGeom>
        </p:spPr>
        <p:txBody>
          <a:bodyPr/>
          <a:lstStyle>
            <a:lvl1pPr algn="ctr">
              <a:defRPr sz="1000">
                <a:solidFill>
                  <a:schemeClr val="tx2"/>
                </a:solidFill>
                <a:latin typeface="Arial" panose="020B0604020202020204" pitchFamily="34" charset="0"/>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9433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4111B1-2431-43FD-B569-AC93EFAD7F4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5" name="Picture 8">
            <a:extLst>
              <a:ext uri="{FF2B5EF4-FFF2-40B4-BE49-F238E27FC236}">
                <a16:creationId xmlns:a16="http://schemas.microsoft.com/office/drawing/2014/main" id="{9140DF4A-3E9A-420F-9090-89854A4D9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261"/>
          <a:stretch>
            <a:fillRect/>
          </a:stretch>
        </p:blipFill>
        <p:spPr bwMode="auto">
          <a:xfrm>
            <a:off x="0" y="1360488"/>
            <a:ext cx="18367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F17EEBF-853C-4E9F-9A5E-13C6BA635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6" y="0"/>
            <a:ext cx="3044824" cy="15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4FE787A6-33A2-45AD-BAC2-C88924451DE6}"/>
              </a:ext>
            </a:extLst>
          </p:cNvPr>
          <p:cNvSpPr>
            <a:spLocks noGrp="1"/>
          </p:cNvSpPr>
          <p:nvPr>
            <p:ph type="title"/>
          </p:nvPr>
        </p:nvSpPr>
        <p:spPr>
          <a:xfrm>
            <a:off x="1750711" y="2717336"/>
            <a:ext cx="8690578" cy="1325563"/>
          </a:xfrm>
        </p:spPr>
        <p:txBody>
          <a:bodyPr>
            <a:noAutofit/>
          </a:bodyPr>
          <a:lstStyle>
            <a:lvl1pPr algn="ctr">
              <a:defRPr sz="4400">
                <a:solidFill>
                  <a:schemeClr val="bg1"/>
                </a:solidFill>
                <a:latin typeface="Arial Black" panose="020B0A04020102020204" pitchFamily="34" charset="0"/>
              </a:defRPr>
            </a:lvl1pPr>
          </a:lstStyle>
          <a:p>
            <a:r>
              <a:rPr lang="en-US"/>
              <a:t>Hello, this is the latest PowerPoint Presentation</a:t>
            </a:r>
            <a:r>
              <a:rPr lang="en-US">
                <a:solidFill>
                  <a:srgbClr val="FFD200"/>
                </a:solidFill>
              </a:rPr>
              <a:t>.</a:t>
            </a:r>
            <a:endParaRPr lang="en-US"/>
          </a:p>
        </p:txBody>
      </p:sp>
      <p:sp>
        <p:nvSpPr>
          <p:cNvPr id="9" name="Subtitle 2">
            <a:extLst>
              <a:ext uri="{FF2B5EF4-FFF2-40B4-BE49-F238E27FC236}">
                <a16:creationId xmlns:a16="http://schemas.microsoft.com/office/drawing/2014/main" id="{3771C71B-8AE5-46E6-9328-73AA4C803E21}"/>
              </a:ext>
            </a:extLst>
          </p:cNvPr>
          <p:cNvSpPr>
            <a:spLocks noGrp="1"/>
          </p:cNvSpPr>
          <p:nvPr>
            <p:ph type="subTitle" idx="1"/>
          </p:nvPr>
        </p:nvSpPr>
        <p:spPr>
          <a:xfrm>
            <a:off x="1750711" y="4134974"/>
            <a:ext cx="8690577" cy="945027"/>
          </a:xfrm>
        </p:spPr>
        <p:txBody>
          <a:bodyPr/>
          <a:lstStyle>
            <a:lvl1pPr algn="ctr">
              <a:defRPr sz="2800">
                <a:solidFill>
                  <a:schemeClr val="bg1"/>
                </a:solidFill>
                <a:latin typeface="Arial" panose="020B0604020202020204" pitchFamily="34" charset="0"/>
                <a:cs typeface="Arial" panose="020B0604020202020204" pitchFamily="34" charset="0"/>
              </a:defRPr>
            </a:lvl1pPr>
          </a:lstStyle>
          <a:p>
            <a:endParaRPr lang="en-US"/>
          </a:p>
        </p:txBody>
      </p:sp>
      <p:pic>
        <p:nvPicPr>
          <p:cNvPr id="10" name="Picture 13">
            <a:extLst>
              <a:ext uri="{FF2B5EF4-FFF2-40B4-BE49-F238E27FC236}">
                <a16:creationId xmlns:a16="http://schemas.microsoft.com/office/drawing/2014/main" id="{51F4794F-5FFB-4F44-8B23-54D2C48C06D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8558"/>
          <a:stretch/>
        </p:blipFill>
        <p:spPr bwMode="auto">
          <a:xfrm>
            <a:off x="6653464" y="5745553"/>
            <a:ext cx="1802900" cy="11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306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12" name="Picture 13">
            <a:extLst>
              <a:ext uri="{FF2B5EF4-FFF2-40B4-BE49-F238E27FC236}">
                <a16:creationId xmlns:a16="http://schemas.microsoft.com/office/drawing/2014/main" id="{A9D42B4A-891A-433F-8BD1-EC83872C573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1050" b="8675"/>
          <a:stretch/>
        </p:blipFill>
        <p:spPr bwMode="auto">
          <a:xfrm>
            <a:off x="0" y="1360488"/>
            <a:ext cx="183673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1750711" y="2717336"/>
            <a:ext cx="8690578" cy="1325563"/>
          </a:xfrm>
        </p:spPr>
        <p:txBody>
          <a:bodyPr>
            <a:noAutofit/>
          </a:bodyPr>
          <a:lstStyle>
            <a:lvl1pPr algn="ctr">
              <a:defRPr sz="4400">
                <a:solidFill>
                  <a:schemeClr val="tx2"/>
                </a:solidFill>
                <a:latin typeface="Arial Black" panose="020B0A04020102020204" pitchFamily="34" charset="0"/>
              </a:defRPr>
            </a:lvl1pPr>
          </a:lstStyle>
          <a:p>
            <a:r>
              <a:rPr lang="en-US"/>
              <a:t>Hello, this is the latest PowerPoint Presentation</a:t>
            </a:r>
            <a:r>
              <a:rPr lang="en-US">
                <a:solidFill>
                  <a:srgbClr val="FFD200"/>
                </a:solidFill>
              </a:rPr>
              <a:t>.</a:t>
            </a:r>
            <a:endParaRPr lang="en-US"/>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1750711" y="4134974"/>
            <a:ext cx="8690577" cy="945027"/>
          </a:xfrm>
        </p:spPr>
        <p:txBody>
          <a:bodyPr/>
          <a:lstStyle>
            <a:lvl1pPr algn="ctr">
              <a:defRPr sz="2800">
                <a:solidFill>
                  <a:schemeClr val="tx2"/>
                </a:solidFill>
                <a:latin typeface="Arial" panose="020B0604020202020204" pitchFamily="34" charset="0"/>
                <a:cs typeface="Arial" panose="020B0604020202020204" pitchFamily="34" charset="0"/>
              </a:defRPr>
            </a:lvl1pPr>
          </a:lstStyle>
          <a:p>
            <a:endParaRPr lang="en-US"/>
          </a:p>
        </p:txBody>
      </p:sp>
      <p:pic>
        <p:nvPicPr>
          <p:cNvPr id="3" name="Picture 2">
            <a:extLst>
              <a:ext uri="{FF2B5EF4-FFF2-40B4-BE49-F238E27FC236}">
                <a16:creationId xmlns:a16="http://schemas.microsoft.com/office/drawing/2014/main" id="{15D37B6F-1EB2-44E2-B796-7A55CC69DF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9518" b="82546"/>
          <a:stretch/>
        </p:blipFill>
        <p:spPr>
          <a:xfrm>
            <a:off x="9767927" y="5661025"/>
            <a:ext cx="2424073" cy="1196975"/>
          </a:xfrm>
          <a:prstGeom prst="rect">
            <a:avLst/>
          </a:prstGeom>
        </p:spPr>
      </p:pic>
      <p:pic>
        <p:nvPicPr>
          <p:cNvPr id="9" name="Picture 9">
            <a:extLst>
              <a:ext uri="{FF2B5EF4-FFF2-40B4-BE49-F238E27FC236}">
                <a16:creationId xmlns:a16="http://schemas.microsoft.com/office/drawing/2014/main" id="{D82114B2-5096-4F43-91DB-A721948D354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01238" y="5661025"/>
            <a:ext cx="22907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404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A3ED2A8-73DC-4725-B6F2-F61C0067BDC4}"/>
              </a:ext>
            </a:extLst>
          </p:cNvPr>
          <p:cNvSpPr txBox="1">
            <a:spLocks/>
          </p:cNvSpPr>
          <p:nvPr/>
        </p:nvSpPr>
        <p:spPr>
          <a:xfrm>
            <a:off x="5699675" y="6484724"/>
            <a:ext cx="782637" cy="274638"/>
          </a:xfrm>
          <a:prstGeom prst="rect">
            <a:avLst/>
          </a:prstGeom>
        </p:spPr>
        <p:txBody>
          <a:bodyPr/>
          <a:lstStyle>
            <a:defPPr>
              <a:defRPr lang="en-US"/>
            </a:defPPr>
            <a:lvl1pPr marL="0" algn="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38F5EFCD-DD3B-4B88-89E6-1185B0809783}" type="slidenum">
              <a:rPr lang="en-AU" sz="1000" smtClean="0">
                <a:latin typeface="Arial" panose="020B0604020202020204" pitchFamily="34" charset="0"/>
                <a:cs typeface="Arial" panose="020B0604020202020204" pitchFamily="34" charset="0"/>
              </a:rPr>
              <a:pPr algn="ctr" fontAlgn="auto">
                <a:spcBef>
                  <a:spcPts val="0"/>
                </a:spcBef>
                <a:spcAft>
                  <a:spcPts val="0"/>
                </a:spcAft>
                <a:defRPr/>
              </a:pPr>
              <a:t>‹#›</a:t>
            </a:fld>
            <a:endParaRPr lang="en-AU" sz="100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24128" y="585216"/>
            <a:ext cx="9720072" cy="704965"/>
          </a:xfrm>
        </p:spPr>
        <p:txBody>
          <a:bodyPr/>
          <a:lstStyle>
            <a:lvl1pPr>
              <a:defRPr sz="4400">
                <a:latin typeface="Arial Black" panose="020B0A04020102020204" pitchFamily="34" charset="0"/>
              </a:defRPr>
            </a:lvl1pPr>
          </a:lstStyle>
          <a:p>
            <a:r>
              <a:rPr lang="en-US"/>
              <a:t>Click to edit Master title style</a:t>
            </a:r>
          </a:p>
        </p:txBody>
      </p:sp>
      <p:sp>
        <p:nvSpPr>
          <p:cNvPr id="3" name="Content Placeholder 2"/>
          <p:cNvSpPr>
            <a:spLocks noGrp="1"/>
          </p:cNvSpPr>
          <p:nvPr>
            <p:ph sz="half" idx="1"/>
          </p:nvPr>
        </p:nvSpPr>
        <p:spPr>
          <a:xfrm>
            <a:off x="1024127" y="1465545"/>
            <a:ext cx="4754880" cy="4843815"/>
          </a:xfrm>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19" y="1465545"/>
            <a:ext cx="5033585" cy="4843815"/>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67683705-EAA7-471E-8FF1-0BEF2E10A138}"/>
              </a:ext>
            </a:extLst>
          </p:cNvPr>
          <p:cNvSpPr>
            <a:spLocks noGrp="1"/>
          </p:cNvSpPr>
          <p:nvPr>
            <p:ph type="ftr" sz="quarter" idx="10"/>
          </p:nvPr>
        </p:nvSpPr>
        <p:spPr>
          <a:xfrm>
            <a:off x="1023938" y="6470650"/>
            <a:ext cx="3610692"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Tree>
    <p:extLst>
      <p:ext uri="{BB962C8B-B14F-4D97-AF65-F5344CB8AC3E}">
        <p14:creationId xmlns:p14="http://schemas.microsoft.com/office/powerpoint/2010/main" val="1724278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335D034-7655-4E79-ACA9-A3C29DDDD5BB}"/>
              </a:ext>
            </a:extLst>
          </p:cNvPr>
          <p:cNvSpPr txBox="1">
            <a:spLocks/>
          </p:cNvSpPr>
          <p:nvPr userDrawn="1"/>
        </p:nvSpPr>
        <p:spPr>
          <a:xfrm>
            <a:off x="5704681" y="6470650"/>
            <a:ext cx="782637" cy="274638"/>
          </a:xfrm>
          <a:prstGeom prst="rect">
            <a:avLst/>
          </a:prstGeom>
        </p:spPr>
        <p:txBody>
          <a:bodyPr/>
          <a:lstStyle>
            <a:defPPr>
              <a:defRPr lang="en-US"/>
            </a:defPPr>
            <a:lvl1pPr marL="0" algn="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38F5EFCD-DD3B-4B88-89E6-1185B0809783}" type="slidenum">
              <a:rPr lang="en-AU" sz="1000" smtClean="0">
                <a:latin typeface="Arial" panose="020B0604020202020204" pitchFamily="34" charset="0"/>
                <a:cs typeface="Arial" panose="020B0604020202020204" pitchFamily="34" charset="0"/>
              </a:rPr>
              <a:pPr algn="ctr" fontAlgn="auto">
                <a:spcBef>
                  <a:spcPts val="0"/>
                </a:spcBef>
                <a:spcAft>
                  <a:spcPts val="0"/>
                </a:spcAft>
                <a:defRPr/>
              </a:pPr>
              <a:t>‹#›</a:t>
            </a:fld>
            <a:endParaRPr lang="en-AU" sz="100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6406B9A-1ECA-477C-AB75-CD5475B5374D}"/>
              </a:ext>
            </a:extLst>
          </p:cNvPr>
          <p:cNvSpPr>
            <a:spLocks noGrp="1"/>
          </p:cNvSpPr>
          <p:nvPr>
            <p:ph type="title"/>
          </p:nvPr>
        </p:nvSpPr>
        <p:spPr>
          <a:xfrm>
            <a:off x="1024128" y="585216"/>
            <a:ext cx="9720072" cy="792647"/>
          </a:xfrm>
        </p:spPr>
        <p:txBody>
          <a:bodyPr/>
          <a:lstStyle>
            <a:lvl1pPr>
              <a:defRPr sz="4400">
                <a:latin typeface="Arial Black" panose="020B0A040201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CD69556E-C537-4375-88D0-3A6F1BDDBE9C}"/>
              </a:ext>
            </a:extLst>
          </p:cNvPr>
          <p:cNvSpPr>
            <a:spLocks noGrp="1"/>
          </p:cNvSpPr>
          <p:nvPr>
            <p:ph sz="half" idx="1"/>
          </p:nvPr>
        </p:nvSpPr>
        <p:spPr>
          <a:xfrm>
            <a:off x="1023938" y="3835777"/>
            <a:ext cx="3060000" cy="1973015"/>
          </a:xfrm>
        </p:spPr>
        <p:txBody>
          <a:bodyPr/>
          <a:lstStyle>
            <a:lvl1pPr>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E7F53332-4B5C-4BF6-80AF-D16343A06366}"/>
              </a:ext>
            </a:extLst>
          </p:cNvPr>
          <p:cNvSpPr>
            <a:spLocks noGrp="1"/>
          </p:cNvSpPr>
          <p:nvPr>
            <p:ph type="ftr" sz="quarter" idx="10"/>
          </p:nvPr>
        </p:nvSpPr>
        <p:spPr>
          <a:xfrm>
            <a:off x="1023938" y="6470650"/>
            <a:ext cx="4186889"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
        <p:nvSpPr>
          <p:cNvPr id="11" name="Picture Placeholder 10">
            <a:extLst>
              <a:ext uri="{FF2B5EF4-FFF2-40B4-BE49-F238E27FC236}">
                <a16:creationId xmlns:a16="http://schemas.microsoft.com/office/drawing/2014/main" id="{B41FE8E9-63ED-44A7-9B00-3A33867C261F}"/>
              </a:ext>
            </a:extLst>
          </p:cNvPr>
          <p:cNvSpPr>
            <a:spLocks noGrp="1"/>
          </p:cNvSpPr>
          <p:nvPr>
            <p:ph type="pic" sz="quarter" idx="11"/>
          </p:nvPr>
        </p:nvSpPr>
        <p:spPr>
          <a:xfrm>
            <a:off x="1023938" y="1580820"/>
            <a:ext cx="3060700" cy="2052000"/>
          </a:xfrm>
        </p:spPr>
        <p:txBody>
          <a:bodyPr/>
          <a:lstStyle/>
          <a:p>
            <a:endParaRPr lang="en-AU"/>
          </a:p>
        </p:txBody>
      </p:sp>
      <p:sp>
        <p:nvSpPr>
          <p:cNvPr id="13" name="Content Placeholder 2">
            <a:extLst>
              <a:ext uri="{FF2B5EF4-FFF2-40B4-BE49-F238E27FC236}">
                <a16:creationId xmlns:a16="http://schemas.microsoft.com/office/drawing/2014/main" id="{880D915E-B6B7-4C53-8AD9-544F54A611C3}"/>
              </a:ext>
            </a:extLst>
          </p:cNvPr>
          <p:cNvSpPr>
            <a:spLocks noGrp="1"/>
          </p:cNvSpPr>
          <p:nvPr>
            <p:ph sz="half" idx="12"/>
          </p:nvPr>
        </p:nvSpPr>
        <p:spPr>
          <a:xfrm>
            <a:off x="7683500" y="3835777"/>
            <a:ext cx="3060000" cy="1973015"/>
          </a:xfrm>
        </p:spPr>
        <p:txBody>
          <a:bodyPr/>
          <a:lstStyle>
            <a:lvl1pPr marL="90000" indent="0">
              <a:buNone/>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3695115D-3E85-4B20-9B9C-32D28AFB85C7}"/>
              </a:ext>
            </a:extLst>
          </p:cNvPr>
          <p:cNvSpPr>
            <a:spLocks noGrp="1"/>
          </p:cNvSpPr>
          <p:nvPr>
            <p:ph type="pic" sz="quarter" idx="13"/>
          </p:nvPr>
        </p:nvSpPr>
        <p:spPr>
          <a:xfrm>
            <a:off x="7683500" y="1580820"/>
            <a:ext cx="3060700" cy="2052000"/>
          </a:xfrm>
        </p:spPr>
        <p:txBody>
          <a:bodyPr/>
          <a:lstStyle/>
          <a:p>
            <a:endParaRPr lang="en-AU"/>
          </a:p>
        </p:txBody>
      </p:sp>
      <p:sp>
        <p:nvSpPr>
          <p:cNvPr id="15" name="Content Placeholder 2">
            <a:extLst>
              <a:ext uri="{FF2B5EF4-FFF2-40B4-BE49-F238E27FC236}">
                <a16:creationId xmlns:a16="http://schemas.microsoft.com/office/drawing/2014/main" id="{51B20223-BA28-4C20-A0E1-9F89A01E7B19}"/>
              </a:ext>
            </a:extLst>
          </p:cNvPr>
          <p:cNvSpPr>
            <a:spLocks noGrp="1"/>
          </p:cNvSpPr>
          <p:nvPr>
            <p:ph sz="half" idx="14"/>
          </p:nvPr>
        </p:nvSpPr>
        <p:spPr>
          <a:xfrm>
            <a:off x="4353019" y="3835777"/>
            <a:ext cx="3060000" cy="1973015"/>
          </a:xfrm>
        </p:spPr>
        <p:txBody>
          <a:bodyPr/>
          <a:lstStyle>
            <a:lvl1pPr>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0">
            <a:extLst>
              <a:ext uri="{FF2B5EF4-FFF2-40B4-BE49-F238E27FC236}">
                <a16:creationId xmlns:a16="http://schemas.microsoft.com/office/drawing/2014/main" id="{38F53E7E-A24C-4F73-BC8A-08BBD133FF8F}"/>
              </a:ext>
            </a:extLst>
          </p:cNvPr>
          <p:cNvSpPr>
            <a:spLocks noGrp="1"/>
          </p:cNvSpPr>
          <p:nvPr>
            <p:ph type="pic" sz="quarter" idx="15"/>
          </p:nvPr>
        </p:nvSpPr>
        <p:spPr>
          <a:xfrm>
            <a:off x="4353019" y="1580820"/>
            <a:ext cx="3060700" cy="2052000"/>
          </a:xfrm>
        </p:spPr>
        <p:txBody>
          <a:bodyPr/>
          <a:lstStyle/>
          <a:p>
            <a:endParaRPr lang="en-AU"/>
          </a:p>
        </p:txBody>
      </p:sp>
    </p:spTree>
    <p:extLst>
      <p:ext uri="{BB962C8B-B14F-4D97-AF65-F5344CB8AC3E}">
        <p14:creationId xmlns:p14="http://schemas.microsoft.com/office/powerpoint/2010/main" val="2261713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0"/>
              </a:spcAft>
              <a:defRPr>
                <a:latin typeface="Arial" panose="020B0604020202020204" pitchFamily="34" charset="0"/>
                <a:cs typeface="Arial" panose="020B0604020202020204" pitchFamily="34" charset="0"/>
              </a:defRPr>
            </a:lvl1pPr>
            <a:lvl2pPr>
              <a:lnSpc>
                <a:spcPct val="100000"/>
              </a:lnSpc>
              <a:spcBef>
                <a:spcPts val="0"/>
              </a:spcBef>
              <a:spcAft>
                <a:spcPts val="0"/>
              </a:spcAft>
              <a:defRPr>
                <a:latin typeface="Arial" panose="020B0604020202020204" pitchFamily="34" charset="0"/>
                <a:cs typeface="Arial" panose="020B0604020202020204" pitchFamily="34" charset="0"/>
              </a:defRPr>
            </a:lvl2pPr>
            <a:lvl3pPr>
              <a:lnSpc>
                <a:spcPct val="100000"/>
              </a:lnSpc>
              <a:spcBef>
                <a:spcPts val="0"/>
              </a:spcBef>
              <a:spcAft>
                <a:spcPts val="0"/>
              </a:spcAft>
              <a:defRPr>
                <a:latin typeface="Arial" panose="020B0604020202020204" pitchFamily="34" charset="0"/>
                <a:cs typeface="Arial" panose="020B0604020202020204" pitchFamily="34" charset="0"/>
              </a:defRPr>
            </a:lvl3pPr>
            <a:lvl4pPr>
              <a:lnSpc>
                <a:spcPct val="100000"/>
              </a:lnSpc>
              <a:spcBef>
                <a:spcPts val="0"/>
              </a:spcBef>
              <a:spcAft>
                <a:spcPts val="0"/>
              </a:spcAft>
              <a:defRPr>
                <a:latin typeface="Arial" panose="020B0604020202020204" pitchFamily="34" charset="0"/>
                <a:cs typeface="Arial" panose="020B0604020202020204" pitchFamily="34" charset="0"/>
              </a:defRPr>
            </a:lvl4pPr>
            <a:lvl5pPr>
              <a:lnSpc>
                <a:spcPct val="100000"/>
              </a:lnSpc>
              <a:spcBef>
                <a:spcPts val="0"/>
              </a:spcBef>
              <a:spcAft>
                <a:spcPts val="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5CD14ED2-FE41-4370-9756-93F53042C99A}"/>
              </a:ext>
            </a:extLst>
          </p:cNvPr>
          <p:cNvSpPr>
            <a:spLocks noGrp="1"/>
          </p:cNvSpPr>
          <p:nvPr>
            <p:ph type="ftr" sz="quarter" idx="10"/>
          </p:nvPr>
        </p:nvSpPr>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5604636" y="6453980"/>
            <a:ext cx="782637" cy="274638"/>
          </a:xfrm>
          <a:prstGeom prst="rect">
            <a:avLst/>
          </a:prstGeom>
        </p:spPr>
        <p:txBody>
          <a:bodyPr/>
          <a:lstStyle>
            <a:lvl1pPr algn="ctr">
              <a:defRPr sz="1000">
                <a:solidFill>
                  <a:schemeClr val="tx2"/>
                </a:solidFill>
                <a:latin typeface="Arial" panose="020B0604020202020204" pitchFamily="34" charset="0"/>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124268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4" name="Content Placeholder 3"/>
          <p:cNvSpPr>
            <a:spLocks noGrp="1"/>
          </p:cNvSpPr>
          <p:nvPr>
            <p:ph sz="half" idx="2"/>
          </p:nvPr>
        </p:nvSpPr>
        <p:spPr>
          <a:xfrm>
            <a:off x="1023938" y="1465652"/>
            <a:ext cx="4754880" cy="45092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989320" y="1465652"/>
            <a:ext cx="4754880" cy="45092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6D8BCD6-CA14-417B-908C-92510F867837}"/>
              </a:ext>
            </a:extLst>
          </p:cNvPr>
          <p:cNvSpPr>
            <a:spLocks noGrp="1"/>
          </p:cNvSpPr>
          <p:nvPr>
            <p:ph type="sldNum" sz="quarter" idx="11"/>
          </p:nvPr>
        </p:nvSpPr>
        <p:spPr>
          <a:xfrm>
            <a:off x="5704681" y="6470650"/>
            <a:ext cx="782637" cy="274638"/>
          </a:xfrm>
          <a:prstGeom prst="rect">
            <a:avLst/>
          </a:prstGeom>
        </p:spPr>
        <p:txBody>
          <a:bodyPr/>
          <a:lstStyle>
            <a:lvl1pPr algn="ctr">
              <a:defRPr sz="1000">
                <a:solidFill>
                  <a:schemeClr val="tx2"/>
                </a:solidFill>
                <a:latin typeface="Arial" panose="020B0604020202020204" pitchFamily="34" charset="0"/>
                <a:cs typeface="Arial" panose="020B0604020202020204" pitchFamily="34" charset="0"/>
              </a:defRPr>
            </a:lvl1pPr>
          </a:lstStyle>
          <a:p>
            <a:pPr>
              <a:defRPr/>
            </a:pPr>
            <a:fld id="{62DB9D19-DE7D-4D81-BE1B-3B97835BE031}" type="slidenum">
              <a:rPr lang="en-AU" smtClean="0"/>
              <a:pPr>
                <a:defRPr/>
              </a:pPr>
              <a:t>‹#›</a:t>
            </a:fld>
            <a:endParaRPr lang="en-AU"/>
          </a:p>
        </p:txBody>
      </p:sp>
      <p:sp>
        <p:nvSpPr>
          <p:cNvPr id="9" name="Footer Placeholder 4">
            <a:extLst>
              <a:ext uri="{FF2B5EF4-FFF2-40B4-BE49-F238E27FC236}">
                <a16:creationId xmlns:a16="http://schemas.microsoft.com/office/drawing/2014/main" id="{2179ED22-3863-4FE5-A5CE-E6E88F93049D}"/>
              </a:ext>
            </a:extLst>
          </p:cNvPr>
          <p:cNvSpPr>
            <a:spLocks noGrp="1"/>
          </p:cNvSpPr>
          <p:nvPr>
            <p:ph type="ftr" sz="quarter" idx="10"/>
          </p:nvPr>
        </p:nvSpPr>
        <p:spPr>
          <a:xfrm>
            <a:off x="1023938" y="6470650"/>
            <a:ext cx="3460380"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Tree>
    <p:extLst>
      <p:ext uri="{BB962C8B-B14F-4D97-AF65-F5344CB8AC3E}">
        <p14:creationId xmlns:p14="http://schemas.microsoft.com/office/powerpoint/2010/main" val="5833005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1A384631-BE42-4A1A-8933-431A1F7B178E}"/>
              </a:ext>
            </a:extLst>
          </p:cNvPr>
          <p:cNvSpPr>
            <a:spLocks noGrp="1"/>
          </p:cNvSpPr>
          <p:nvPr>
            <p:ph type="sldNum" sz="quarter" idx="11"/>
          </p:nvPr>
        </p:nvSpPr>
        <p:spPr>
          <a:xfrm>
            <a:off x="5679608" y="6470650"/>
            <a:ext cx="782637" cy="274638"/>
          </a:xfrm>
          <a:prstGeom prst="rect">
            <a:avLst/>
          </a:prstGeom>
        </p:spPr>
        <p:txBody>
          <a:bodyPr/>
          <a:lstStyle>
            <a:lvl1pPr algn="ctr">
              <a:defRPr sz="1050">
                <a:latin typeface="+mn-lt"/>
                <a:cs typeface="Arial" panose="020B0604020202020204" pitchFamily="34" charset="0"/>
              </a:defRPr>
            </a:lvl1pPr>
          </a:lstStyle>
          <a:p>
            <a:pPr>
              <a:defRPr/>
            </a:pPr>
            <a:fld id="{8A7706BA-5DDC-4C7A-BFFB-6616CB2F8B66}" type="slidenum">
              <a:rPr lang="en-AU" smtClean="0"/>
              <a:pPr>
                <a:defRPr/>
              </a:pPr>
              <a:t>‹#›</a:t>
            </a:fld>
            <a:endParaRPr lang="en-AU"/>
          </a:p>
        </p:txBody>
      </p:sp>
      <p:sp>
        <p:nvSpPr>
          <p:cNvPr id="5" name="Footer Placeholder 4">
            <a:extLst>
              <a:ext uri="{FF2B5EF4-FFF2-40B4-BE49-F238E27FC236}">
                <a16:creationId xmlns:a16="http://schemas.microsoft.com/office/drawing/2014/main" id="{4735FE40-A7FE-47FF-B8F6-D800A734A9D8}"/>
              </a:ext>
            </a:extLst>
          </p:cNvPr>
          <p:cNvSpPr>
            <a:spLocks noGrp="1"/>
          </p:cNvSpPr>
          <p:nvPr>
            <p:ph type="ftr" sz="quarter" idx="10"/>
          </p:nvPr>
        </p:nvSpPr>
        <p:spPr>
          <a:xfrm>
            <a:off x="1023938" y="6470650"/>
            <a:ext cx="3685848" cy="274638"/>
          </a:xfrm>
        </p:spPr>
        <p:txBody>
          <a:bodyPr/>
          <a:lstStyle>
            <a:lvl1pPr>
              <a:defRPr sz="1050"/>
            </a:lvl1pPr>
          </a:lstStyle>
          <a:p>
            <a:pPr>
              <a:defRPr/>
            </a:pPr>
            <a:r>
              <a:rPr lang="en-AU"/>
              <a:t>© Cancer Council NSW    I    2018</a:t>
            </a:r>
          </a:p>
        </p:txBody>
      </p:sp>
    </p:spTree>
    <p:extLst>
      <p:ext uri="{BB962C8B-B14F-4D97-AF65-F5344CB8AC3E}">
        <p14:creationId xmlns:p14="http://schemas.microsoft.com/office/powerpoint/2010/main" val="1304196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24128" y="471509"/>
            <a:ext cx="4575006" cy="1335147"/>
          </a:xfrm>
        </p:spPr>
        <p:txBody>
          <a:bodyPr>
            <a:noAutofit/>
          </a:bodyPr>
          <a:lstStyle>
            <a:lvl1pPr>
              <a:lnSpc>
                <a:spcPct val="80000"/>
              </a:lnSpc>
              <a:defRPr sz="4400">
                <a:latin typeface="Arial Black" panose="020B0A04020102020204" pitchFamily="34" charset="0"/>
              </a:defRPr>
            </a:lvl1pPr>
          </a:lstStyle>
          <a:p>
            <a:r>
              <a:rPr lang="en-US"/>
              <a:t>Edit Master title style</a:t>
            </a:r>
          </a:p>
        </p:txBody>
      </p:sp>
      <p:sp>
        <p:nvSpPr>
          <p:cNvPr id="3" name="Content Placeholder 2"/>
          <p:cNvSpPr>
            <a:spLocks noGrp="1"/>
          </p:cNvSpPr>
          <p:nvPr>
            <p:ph idx="1"/>
          </p:nvPr>
        </p:nvSpPr>
        <p:spPr>
          <a:xfrm>
            <a:off x="5715000" y="471509"/>
            <a:ext cx="5678424" cy="5536099"/>
          </a:xfrm>
        </p:spPr>
        <p:txBody>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1903956"/>
            <a:ext cx="4575006" cy="4115844"/>
          </a:xfrm>
        </p:spPr>
        <p:txBody>
          <a:bodyPr lIns="91440" rIns="91440">
            <a:normAutofit/>
          </a:bodyPr>
          <a:lstStyle>
            <a:lvl1pPr marL="0" indent="0">
              <a:lnSpc>
                <a:spcPct val="108000"/>
              </a:lnSpc>
              <a:spcBef>
                <a:spcPts val="600"/>
              </a:spcBef>
              <a:buNone/>
              <a:defRPr sz="2200">
                <a:solidFill>
                  <a:schemeClr val="tx2"/>
                </a:solidFill>
                <a:latin typeface="Arial" panose="020B0604020202020204" pitchFamily="34" charset="0"/>
                <a:cs typeface="Arial" panose="020B0604020202020204" pitchFamily="34" charset="0"/>
              </a:defRPr>
            </a:lvl1pPr>
            <a:lvl2pPr marL="174625" indent="-174625">
              <a:buFont typeface="Arial" panose="020B0604020202020204" pitchFamily="34" charset="0"/>
              <a:buChar char="•"/>
              <a:defRPr sz="2200">
                <a:latin typeface="Arial" panose="020B0604020202020204" pitchFamily="34" charset="0"/>
                <a:cs typeface="Arial" panose="020B0604020202020204" pitchFamily="34" charset="0"/>
              </a:defRPr>
            </a:lvl2pPr>
            <a:lvl3pPr marL="363538" indent="-188913">
              <a:buFont typeface="Arial" panose="020B0604020202020204" pitchFamily="34" charset="0"/>
              <a:buChar char="•"/>
              <a:defRPr sz="2200">
                <a:latin typeface="Arial" panose="020B0604020202020204" pitchFamily="34" charset="0"/>
                <a:cs typeface="Arial" panose="020B0604020202020204" pitchFamily="34" charset="0"/>
              </a:defRPr>
            </a:lvl3pPr>
            <a:lvl4pPr marL="538163" indent="-174625">
              <a:buFont typeface="Arial" panose="020B0604020202020204" pitchFamily="34" charset="0"/>
              <a:buChar char="•"/>
              <a:defRPr sz="2200">
                <a:latin typeface="Arial" panose="020B0604020202020204" pitchFamily="34" charset="0"/>
                <a:cs typeface="Arial" panose="020B0604020202020204" pitchFamily="34" charset="0"/>
              </a:defRPr>
            </a:lvl4pPr>
            <a:lvl5pPr marL="714375" indent="-176213">
              <a:buFont typeface="Arial" panose="020B0604020202020204" pitchFamily="34" charset="0"/>
              <a:buChar char="•"/>
              <a:defRPr sz="2200">
                <a:latin typeface="Arial" panose="020B0604020202020204" pitchFamily="34" charset="0"/>
                <a:cs typeface="Arial" panose="020B0604020202020204" pitchFamily="34" charset="0"/>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3DC0A95-8C03-490F-A620-6817589CA1B1}"/>
              </a:ext>
            </a:extLst>
          </p:cNvPr>
          <p:cNvSpPr>
            <a:spLocks noGrp="1"/>
          </p:cNvSpPr>
          <p:nvPr>
            <p:ph type="sldNum" sz="quarter" idx="11"/>
          </p:nvPr>
        </p:nvSpPr>
        <p:spPr>
          <a:xfrm>
            <a:off x="5704681" y="6470650"/>
            <a:ext cx="782637" cy="274638"/>
          </a:xfrm>
          <a:prstGeom prst="rect">
            <a:avLst/>
          </a:prstGeom>
        </p:spPr>
        <p:txBody>
          <a:bodyPr/>
          <a:lstStyle>
            <a:lvl1pPr algn="ctr">
              <a:defRPr sz="1000">
                <a:solidFill>
                  <a:schemeClr val="tx2"/>
                </a:solidFill>
                <a:effectLst/>
                <a:latin typeface="Arial" panose="020B0604020202020204" pitchFamily="34" charset="0"/>
                <a:cs typeface="Arial" panose="020B0604020202020204" pitchFamily="34" charset="0"/>
              </a:defRPr>
            </a:lvl1pPr>
          </a:lstStyle>
          <a:p>
            <a:pPr>
              <a:defRPr/>
            </a:pPr>
            <a:fld id="{CCC2958A-2887-4B03-9748-F98B5BC2D49C}" type="slidenum">
              <a:rPr lang="en-AU" smtClean="0"/>
              <a:pPr>
                <a:defRPr/>
              </a:pPr>
              <a:t>‹#›</a:t>
            </a:fld>
            <a:endParaRPr lang="en-AU"/>
          </a:p>
        </p:txBody>
      </p:sp>
      <p:sp>
        <p:nvSpPr>
          <p:cNvPr id="7" name="Footer Placeholder 4">
            <a:extLst>
              <a:ext uri="{FF2B5EF4-FFF2-40B4-BE49-F238E27FC236}">
                <a16:creationId xmlns:a16="http://schemas.microsoft.com/office/drawing/2014/main" id="{F88F23AC-58E1-492F-9BC9-580FDC8834FA}"/>
              </a:ext>
            </a:extLst>
          </p:cNvPr>
          <p:cNvSpPr>
            <a:spLocks noGrp="1"/>
          </p:cNvSpPr>
          <p:nvPr>
            <p:ph type="ftr" sz="quarter" idx="10"/>
          </p:nvPr>
        </p:nvSpPr>
        <p:spPr>
          <a:xfrm>
            <a:off x="1023938" y="6470650"/>
            <a:ext cx="4262046"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Tree>
    <p:extLst>
      <p:ext uri="{BB962C8B-B14F-4D97-AF65-F5344CB8AC3E}">
        <p14:creationId xmlns:p14="http://schemas.microsoft.com/office/powerpoint/2010/main" val="13346423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8D1B6CFB-91B5-4F36-AD16-2908B3FBAEC1}"/>
              </a:ext>
            </a:extLst>
          </p:cNvPr>
          <p:cNvSpPr>
            <a:spLocks noGrp="1"/>
          </p:cNvSpPr>
          <p:nvPr>
            <p:ph type="title" hasCustomPrompt="1"/>
          </p:nvPr>
        </p:nvSpPr>
        <p:spPr>
          <a:xfrm>
            <a:off x="1024128" y="471509"/>
            <a:ext cx="4562480" cy="1335148"/>
          </a:xfrm>
        </p:spPr>
        <p:txBody>
          <a:bodyPr>
            <a:noAutofit/>
          </a:bodyPr>
          <a:lstStyle>
            <a:lvl1pPr>
              <a:lnSpc>
                <a:spcPct val="80000"/>
              </a:lnSpc>
              <a:defRPr sz="4000">
                <a:latin typeface="Arial Black" panose="020B0A04020102020204" pitchFamily="34" charset="0"/>
              </a:defRPr>
            </a:lvl1pPr>
          </a:lstStyle>
          <a:p>
            <a:r>
              <a:rPr lang="en-US"/>
              <a:t>Edit Master title style</a:t>
            </a:r>
          </a:p>
        </p:txBody>
      </p:sp>
      <p:sp>
        <p:nvSpPr>
          <p:cNvPr id="13" name="Text Placeholder 3">
            <a:extLst>
              <a:ext uri="{FF2B5EF4-FFF2-40B4-BE49-F238E27FC236}">
                <a16:creationId xmlns:a16="http://schemas.microsoft.com/office/drawing/2014/main" id="{02D41422-A302-49F6-A89B-504EEB11F7D3}"/>
              </a:ext>
            </a:extLst>
          </p:cNvPr>
          <p:cNvSpPr>
            <a:spLocks noGrp="1"/>
          </p:cNvSpPr>
          <p:nvPr>
            <p:ph type="body" sz="half" idx="2"/>
          </p:nvPr>
        </p:nvSpPr>
        <p:spPr>
          <a:xfrm>
            <a:off x="1024128" y="1903956"/>
            <a:ext cx="4562480" cy="4115844"/>
          </a:xfrm>
        </p:spPr>
        <p:txBody>
          <a:bodyPr lIns="91440" rIns="91440">
            <a:normAutofit/>
          </a:bodyPr>
          <a:lstStyle>
            <a:lvl1pPr marL="0" indent="0">
              <a:lnSpc>
                <a:spcPct val="100000"/>
              </a:lnSpc>
              <a:spcBef>
                <a:spcPts val="0"/>
              </a:spcBef>
              <a:buNone/>
              <a:defRPr sz="2200">
                <a:solidFill>
                  <a:schemeClr val="tx2"/>
                </a:solidFill>
                <a:latin typeface="Arial" panose="020B0604020202020204" pitchFamily="34" charset="0"/>
                <a:cs typeface="Arial" panose="020B0604020202020204" pitchFamily="34" charset="0"/>
              </a:defRPr>
            </a:lvl1pPr>
            <a:lvl2pPr marL="174625" indent="-174625">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2pPr>
            <a:lvl3pPr marL="363538" indent="-188913">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3pPr>
            <a:lvl4pPr marL="538163" indent="-174625">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4pPr>
            <a:lvl5pPr marL="714375" indent="-176213">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E337960B-32A8-4CA9-A68E-1EE4F0BF5BD0}"/>
              </a:ext>
            </a:extLst>
          </p:cNvPr>
          <p:cNvSpPr>
            <a:spLocks noGrp="1"/>
          </p:cNvSpPr>
          <p:nvPr>
            <p:ph type="pic" sz="quarter" idx="10"/>
          </p:nvPr>
        </p:nvSpPr>
        <p:spPr>
          <a:xfrm>
            <a:off x="5710238" y="0"/>
            <a:ext cx="6481762" cy="6858000"/>
          </a:xfrm>
        </p:spPr>
        <p:txBody>
          <a:bodyPr rtlCol="0">
            <a:normAutofit/>
          </a:bodyPr>
          <a:lstStyle/>
          <a:p>
            <a:pPr lvl="0"/>
            <a:r>
              <a:rPr lang="en-US" noProof="0"/>
              <a:t>Click icon to add picture</a:t>
            </a:r>
            <a:endParaRPr lang="en-AU" noProof="0"/>
          </a:p>
        </p:txBody>
      </p:sp>
      <p:sp>
        <p:nvSpPr>
          <p:cNvPr id="6" name="Footer Placeholder 4">
            <a:extLst>
              <a:ext uri="{FF2B5EF4-FFF2-40B4-BE49-F238E27FC236}">
                <a16:creationId xmlns:a16="http://schemas.microsoft.com/office/drawing/2014/main" id="{81CFDA75-C555-479D-9278-C1A8FE2744CC}"/>
              </a:ext>
            </a:extLst>
          </p:cNvPr>
          <p:cNvSpPr>
            <a:spLocks noGrp="1"/>
          </p:cNvSpPr>
          <p:nvPr>
            <p:ph type="ftr" sz="quarter" idx="11"/>
          </p:nvPr>
        </p:nvSpPr>
        <p:spPr>
          <a:xfrm>
            <a:off x="1023938" y="6470649"/>
            <a:ext cx="4389120" cy="280879"/>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Tree>
    <p:extLst>
      <p:ext uri="{BB962C8B-B14F-4D97-AF65-F5344CB8AC3E}">
        <p14:creationId xmlns:p14="http://schemas.microsoft.com/office/powerpoint/2010/main" val="56287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96355FF-D0CF-4DC4-98E2-2AC0C2394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261"/>
          <a:stretch>
            <a:fillRect/>
          </a:stretch>
        </p:blipFill>
        <p:spPr bwMode="auto">
          <a:xfrm>
            <a:off x="0" y="1360488"/>
            <a:ext cx="18367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DE3F8A57-DEBC-4B8D-9439-C4E8862FFFF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03778" y="0"/>
            <a:ext cx="2984442" cy="156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2BDBCCBD-5C6C-41D2-9915-3CCA8225E2F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28558"/>
          <a:stretch/>
        </p:blipFill>
        <p:spPr bwMode="auto">
          <a:xfrm>
            <a:off x="6653464" y="5745553"/>
            <a:ext cx="1802900" cy="11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F366B06-A3FD-4183-842D-24960879E3AF}"/>
              </a:ext>
            </a:extLst>
          </p:cNvPr>
          <p:cNvSpPr>
            <a:spLocks noGrp="1"/>
          </p:cNvSpPr>
          <p:nvPr>
            <p:ph type="title"/>
          </p:nvPr>
        </p:nvSpPr>
        <p:spPr>
          <a:xfrm>
            <a:off x="1750711" y="2717336"/>
            <a:ext cx="8690578" cy="1325563"/>
          </a:xfrm>
        </p:spPr>
        <p:txBody>
          <a:bodyPr>
            <a:normAutofit/>
          </a:bodyPr>
          <a:lstStyle>
            <a:lvl1pPr algn="ctr">
              <a:defRPr sz="4400">
                <a:solidFill>
                  <a:schemeClr val="tx2"/>
                </a:solidFill>
                <a:latin typeface="Arial Black" panose="020B0A04020102020204" pitchFamily="34" charset="0"/>
                <a:cs typeface="Arial" panose="020B0604020202020204" pitchFamily="34" charset="0"/>
              </a:defRPr>
            </a:lvl1pPr>
          </a:lstStyle>
          <a:p>
            <a:r>
              <a:rPr lang="en-US"/>
              <a:t>Hello, this is the latest PowerPoint Presentation</a:t>
            </a:r>
            <a:r>
              <a:rPr lang="en-US">
                <a:solidFill>
                  <a:srgbClr val="FFD200"/>
                </a:solidFill>
              </a:rPr>
              <a:t>.</a:t>
            </a:r>
            <a:endParaRPr lang="en-US"/>
          </a:p>
        </p:txBody>
      </p:sp>
      <p:sp>
        <p:nvSpPr>
          <p:cNvPr id="10" name="Subtitle 2">
            <a:extLst>
              <a:ext uri="{FF2B5EF4-FFF2-40B4-BE49-F238E27FC236}">
                <a16:creationId xmlns:a16="http://schemas.microsoft.com/office/drawing/2014/main" id="{EECCF775-8C5E-4D9E-B376-0CF8DFD151D2}"/>
              </a:ext>
            </a:extLst>
          </p:cNvPr>
          <p:cNvSpPr>
            <a:spLocks noGrp="1"/>
          </p:cNvSpPr>
          <p:nvPr>
            <p:ph type="subTitle" idx="1"/>
          </p:nvPr>
        </p:nvSpPr>
        <p:spPr>
          <a:xfrm>
            <a:off x="1750711" y="4134974"/>
            <a:ext cx="8690577" cy="945027"/>
          </a:xfrm>
        </p:spPr>
        <p:txBody>
          <a:bodyPr/>
          <a:lstStyle>
            <a:lvl1pPr algn="ctr">
              <a:defRPr sz="2800">
                <a:solidFill>
                  <a:schemeClr val="tx2"/>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11729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0"/>
              </a:spcAft>
              <a:defRPr>
                <a:latin typeface="Arial" panose="020B0604020202020204" pitchFamily="34" charset="0"/>
                <a:cs typeface="Arial" panose="020B0604020202020204" pitchFamily="34" charset="0"/>
              </a:defRPr>
            </a:lvl1pPr>
            <a:lvl2pPr>
              <a:lnSpc>
                <a:spcPct val="100000"/>
              </a:lnSpc>
              <a:spcBef>
                <a:spcPts val="0"/>
              </a:spcBef>
              <a:spcAft>
                <a:spcPts val="0"/>
              </a:spcAft>
              <a:defRPr>
                <a:latin typeface="Arial" panose="020B0604020202020204" pitchFamily="34" charset="0"/>
                <a:cs typeface="Arial" panose="020B0604020202020204" pitchFamily="34" charset="0"/>
              </a:defRPr>
            </a:lvl2pPr>
            <a:lvl3pPr>
              <a:lnSpc>
                <a:spcPct val="100000"/>
              </a:lnSpc>
              <a:spcBef>
                <a:spcPts val="0"/>
              </a:spcBef>
              <a:spcAft>
                <a:spcPts val="0"/>
              </a:spcAft>
              <a:defRPr>
                <a:latin typeface="Arial" panose="020B0604020202020204" pitchFamily="34" charset="0"/>
                <a:cs typeface="Arial" panose="020B0604020202020204" pitchFamily="34" charset="0"/>
              </a:defRPr>
            </a:lvl3pPr>
            <a:lvl4pPr>
              <a:lnSpc>
                <a:spcPct val="100000"/>
              </a:lnSpc>
              <a:spcBef>
                <a:spcPts val="0"/>
              </a:spcBef>
              <a:spcAft>
                <a:spcPts val="0"/>
              </a:spcAft>
              <a:defRPr>
                <a:latin typeface="Arial" panose="020B0604020202020204" pitchFamily="34" charset="0"/>
                <a:cs typeface="Arial" panose="020B0604020202020204" pitchFamily="34" charset="0"/>
              </a:defRPr>
            </a:lvl4pPr>
            <a:lvl5pPr>
              <a:lnSpc>
                <a:spcPct val="100000"/>
              </a:lnSpc>
              <a:spcBef>
                <a:spcPts val="0"/>
              </a:spcBef>
              <a:spcAft>
                <a:spcPts val="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5CD14ED2-FE41-4370-9756-93F53042C99A}"/>
              </a:ext>
            </a:extLst>
          </p:cNvPr>
          <p:cNvSpPr>
            <a:spLocks noGrp="1"/>
          </p:cNvSpPr>
          <p:nvPr>
            <p:ph type="ftr" sz="quarter" idx="10"/>
          </p:nvPr>
        </p:nvSpPr>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5604636" y="6453980"/>
            <a:ext cx="782637" cy="274638"/>
          </a:xfrm>
          <a:prstGeom prst="rect">
            <a:avLst/>
          </a:prstGeom>
        </p:spPr>
        <p:txBody>
          <a:bodyPr/>
          <a:lstStyle>
            <a:lvl1pPr algn="ctr">
              <a:defRPr sz="1000">
                <a:solidFill>
                  <a:schemeClr val="tx2"/>
                </a:solidFill>
                <a:latin typeface="Arial" panose="020B0604020202020204" pitchFamily="34" charset="0"/>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932395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4111B1-2431-43FD-B569-AC93EFAD7F4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5" name="Picture 8">
            <a:extLst>
              <a:ext uri="{FF2B5EF4-FFF2-40B4-BE49-F238E27FC236}">
                <a16:creationId xmlns:a16="http://schemas.microsoft.com/office/drawing/2014/main" id="{9140DF4A-3E9A-420F-9090-89854A4D9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261"/>
          <a:stretch>
            <a:fillRect/>
          </a:stretch>
        </p:blipFill>
        <p:spPr bwMode="auto">
          <a:xfrm>
            <a:off x="0" y="1360488"/>
            <a:ext cx="18367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F17EEBF-853C-4E9F-9A5E-13C6BA635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6" y="0"/>
            <a:ext cx="3044824" cy="15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4FE787A6-33A2-45AD-BAC2-C88924451DE6}"/>
              </a:ext>
            </a:extLst>
          </p:cNvPr>
          <p:cNvSpPr>
            <a:spLocks noGrp="1"/>
          </p:cNvSpPr>
          <p:nvPr>
            <p:ph type="title"/>
          </p:nvPr>
        </p:nvSpPr>
        <p:spPr>
          <a:xfrm>
            <a:off x="1750711" y="2717336"/>
            <a:ext cx="8690578" cy="1325563"/>
          </a:xfrm>
        </p:spPr>
        <p:txBody>
          <a:bodyPr>
            <a:noAutofit/>
          </a:bodyPr>
          <a:lstStyle>
            <a:lvl1pPr algn="ctr">
              <a:defRPr sz="4400">
                <a:solidFill>
                  <a:schemeClr val="bg1"/>
                </a:solidFill>
                <a:latin typeface="Arial Black" panose="020B0A04020102020204" pitchFamily="34" charset="0"/>
              </a:defRPr>
            </a:lvl1pPr>
          </a:lstStyle>
          <a:p>
            <a:r>
              <a:rPr lang="en-US"/>
              <a:t>Hello, this is the latest PowerPoint Presentation</a:t>
            </a:r>
            <a:r>
              <a:rPr lang="en-US">
                <a:solidFill>
                  <a:srgbClr val="FFD200"/>
                </a:solidFill>
              </a:rPr>
              <a:t>.</a:t>
            </a:r>
            <a:endParaRPr lang="en-US"/>
          </a:p>
        </p:txBody>
      </p:sp>
      <p:sp>
        <p:nvSpPr>
          <p:cNvPr id="9" name="Subtitle 2">
            <a:extLst>
              <a:ext uri="{FF2B5EF4-FFF2-40B4-BE49-F238E27FC236}">
                <a16:creationId xmlns:a16="http://schemas.microsoft.com/office/drawing/2014/main" id="{3771C71B-8AE5-46E6-9328-73AA4C803E21}"/>
              </a:ext>
            </a:extLst>
          </p:cNvPr>
          <p:cNvSpPr>
            <a:spLocks noGrp="1"/>
          </p:cNvSpPr>
          <p:nvPr>
            <p:ph type="subTitle" idx="1"/>
          </p:nvPr>
        </p:nvSpPr>
        <p:spPr>
          <a:xfrm>
            <a:off x="1750711" y="4134974"/>
            <a:ext cx="8690577" cy="945027"/>
          </a:xfrm>
        </p:spPr>
        <p:txBody>
          <a:bodyPr/>
          <a:lstStyle>
            <a:lvl1pPr algn="ctr">
              <a:defRPr sz="2800">
                <a:solidFill>
                  <a:schemeClr val="bg1"/>
                </a:solidFill>
                <a:latin typeface="Arial" panose="020B0604020202020204" pitchFamily="34" charset="0"/>
                <a:cs typeface="Arial" panose="020B0604020202020204" pitchFamily="34" charset="0"/>
              </a:defRPr>
            </a:lvl1pPr>
          </a:lstStyle>
          <a:p>
            <a:endParaRPr lang="en-US"/>
          </a:p>
        </p:txBody>
      </p:sp>
      <p:pic>
        <p:nvPicPr>
          <p:cNvPr id="10" name="Picture 13">
            <a:extLst>
              <a:ext uri="{FF2B5EF4-FFF2-40B4-BE49-F238E27FC236}">
                <a16:creationId xmlns:a16="http://schemas.microsoft.com/office/drawing/2014/main" id="{51F4794F-5FFB-4F44-8B23-54D2C48C06DD}"/>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28558"/>
          <a:stretch/>
        </p:blipFill>
        <p:spPr bwMode="auto">
          <a:xfrm>
            <a:off x="6653464" y="5745553"/>
            <a:ext cx="1802900" cy="11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409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12" name="Picture 13">
            <a:extLst>
              <a:ext uri="{FF2B5EF4-FFF2-40B4-BE49-F238E27FC236}">
                <a16:creationId xmlns:a16="http://schemas.microsoft.com/office/drawing/2014/main" id="{A9D42B4A-891A-433F-8BD1-EC83872C573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1050" b="8675"/>
          <a:stretch/>
        </p:blipFill>
        <p:spPr bwMode="auto">
          <a:xfrm>
            <a:off x="0" y="1360488"/>
            <a:ext cx="183673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1750711" y="2717336"/>
            <a:ext cx="8690578" cy="1325563"/>
          </a:xfrm>
        </p:spPr>
        <p:txBody>
          <a:bodyPr>
            <a:noAutofit/>
          </a:bodyPr>
          <a:lstStyle>
            <a:lvl1pPr algn="ctr">
              <a:defRPr sz="4400">
                <a:solidFill>
                  <a:schemeClr val="tx2"/>
                </a:solidFill>
                <a:latin typeface="Arial Black" panose="020B0A04020102020204" pitchFamily="34" charset="0"/>
              </a:defRPr>
            </a:lvl1pPr>
          </a:lstStyle>
          <a:p>
            <a:r>
              <a:rPr lang="en-US"/>
              <a:t>Hello, this is the latest PowerPoint Presentation</a:t>
            </a:r>
            <a:r>
              <a:rPr lang="en-US">
                <a:solidFill>
                  <a:srgbClr val="FFD200"/>
                </a:solidFill>
              </a:rPr>
              <a:t>.</a:t>
            </a:r>
            <a:endParaRPr lang="en-US"/>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1750711" y="4134974"/>
            <a:ext cx="8690577" cy="945027"/>
          </a:xfrm>
        </p:spPr>
        <p:txBody>
          <a:bodyPr/>
          <a:lstStyle>
            <a:lvl1pPr algn="ctr">
              <a:defRPr sz="2800">
                <a:solidFill>
                  <a:schemeClr val="tx2"/>
                </a:solidFill>
                <a:latin typeface="Arial" panose="020B0604020202020204" pitchFamily="34" charset="0"/>
                <a:cs typeface="Arial" panose="020B0604020202020204" pitchFamily="34" charset="0"/>
              </a:defRPr>
            </a:lvl1pPr>
          </a:lstStyle>
          <a:p>
            <a:endParaRPr lang="en-US"/>
          </a:p>
        </p:txBody>
      </p:sp>
      <p:pic>
        <p:nvPicPr>
          <p:cNvPr id="3" name="Picture 2">
            <a:extLst>
              <a:ext uri="{FF2B5EF4-FFF2-40B4-BE49-F238E27FC236}">
                <a16:creationId xmlns:a16="http://schemas.microsoft.com/office/drawing/2014/main" id="{15D37B6F-1EB2-44E2-B796-7A55CC69DF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9518" b="82546"/>
          <a:stretch/>
        </p:blipFill>
        <p:spPr>
          <a:xfrm>
            <a:off x="9767927" y="5661025"/>
            <a:ext cx="2424073" cy="1196975"/>
          </a:xfrm>
          <a:prstGeom prst="rect">
            <a:avLst/>
          </a:prstGeom>
        </p:spPr>
      </p:pic>
      <p:pic>
        <p:nvPicPr>
          <p:cNvPr id="9" name="Picture 9">
            <a:extLst>
              <a:ext uri="{FF2B5EF4-FFF2-40B4-BE49-F238E27FC236}">
                <a16:creationId xmlns:a16="http://schemas.microsoft.com/office/drawing/2014/main" id="{D82114B2-5096-4F43-91DB-A721948D354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01238" y="5661025"/>
            <a:ext cx="22907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51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A3ED2A8-73DC-4725-B6F2-F61C0067BDC4}"/>
              </a:ext>
            </a:extLst>
          </p:cNvPr>
          <p:cNvSpPr txBox="1">
            <a:spLocks/>
          </p:cNvSpPr>
          <p:nvPr/>
        </p:nvSpPr>
        <p:spPr>
          <a:xfrm>
            <a:off x="5699675" y="6484724"/>
            <a:ext cx="782637" cy="274638"/>
          </a:xfrm>
          <a:prstGeom prst="rect">
            <a:avLst/>
          </a:prstGeom>
        </p:spPr>
        <p:txBody>
          <a:bodyPr/>
          <a:lstStyle>
            <a:defPPr>
              <a:defRPr lang="en-US"/>
            </a:defPPr>
            <a:lvl1pPr marL="0" algn="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38F5EFCD-DD3B-4B88-89E6-1185B0809783}" type="slidenum">
              <a:rPr lang="en-AU" sz="1000" smtClean="0">
                <a:latin typeface="Arial" panose="020B0604020202020204" pitchFamily="34" charset="0"/>
                <a:cs typeface="Arial" panose="020B0604020202020204" pitchFamily="34" charset="0"/>
              </a:rPr>
              <a:pPr algn="ctr" fontAlgn="auto">
                <a:spcBef>
                  <a:spcPts val="0"/>
                </a:spcBef>
                <a:spcAft>
                  <a:spcPts val="0"/>
                </a:spcAft>
                <a:defRPr/>
              </a:pPr>
              <a:t>‹#›</a:t>
            </a:fld>
            <a:endParaRPr lang="en-AU" sz="100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24128" y="585216"/>
            <a:ext cx="9720072" cy="704965"/>
          </a:xfrm>
        </p:spPr>
        <p:txBody>
          <a:bodyPr/>
          <a:lstStyle>
            <a:lvl1pPr>
              <a:defRPr sz="4400">
                <a:latin typeface="Arial Black" panose="020B0A04020102020204" pitchFamily="34" charset="0"/>
              </a:defRPr>
            </a:lvl1pPr>
          </a:lstStyle>
          <a:p>
            <a:r>
              <a:rPr lang="en-US"/>
              <a:t>Click to edit Master title style</a:t>
            </a:r>
          </a:p>
        </p:txBody>
      </p:sp>
      <p:sp>
        <p:nvSpPr>
          <p:cNvPr id="3" name="Content Placeholder 2"/>
          <p:cNvSpPr>
            <a:spLocks noGrp="1"/>
          </p:cNvSpPr>
          <p:nvPr>
            <p:ph sz="half" idx="1"/>
          </p:nvPr>
        </p:nvSpPr>
        <p:spPr>
          <a:xfrm>
            <a:off x="1024127" y="1465545"/>
            <a:ext cx="4754880" cy="4843815"/>
          </a:xfrm>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19" y="1465545"/>
            <a:ext cx="5033585" cy="4843815"/>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67683705-EAA7-471E-8FF1-0BEF2E10A138}"/>
              </a:ext>
            </a:extLst>
          </p:cNvPr>
          <p:cNvSpPr>
            <a:spLocks noGrp="1"/>
          </p:cNvSpPr>
          <p:nvPr>
            <p:ph type="ftr" sz="quarter" idx="10"/>
          </p:nvPr>
        </p:nvSpPr>
        <p:spPr>
          <a:xfrm>
            <a:off x="1023938" y="6470650"/>
            <a:ext cx="3610692"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Tree>
    <p:extLst>
      <p:ext uri="{BB962C8B-B14F-4D97-AF65-F5344CB8AC3E}">
        <p14:creationId xmlns:p14="http://schemas.microsoft.com/office/powerpoint/2010/main" val="2421500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335D034-7655-4E79-ACA9-A3C29DDDD5BB}"/>
              </a:ext>
            </a:extLst>
          </p:cNvPr>
          <p:cNvSpPr txBox="1">
            <a:spLocks/>
          </p:cNvSpPr>
          <p:nvPr userDrawn="1"/>
        </p:nvSpPr>
        <p:spPr>
          <a:xfrm>
            <a:off x="5704681" y="6470650"/>
            <a:ext cx="782637" cy="274638"/>
          </a:xfrm>
          <a:prstGeom prst="rect">
            <a:avLst/>
          </a:prstGeom>
        </p:spPr>
        <p:txBody>
          <a:bodyPr/>
          <a:lstStyle>
            <a:defPPr>
              <a:defRPr lang="en-US"/>
            </a:defPPr>
            <a:lvl1pPr marL="0" algn="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38F5EFCD-DD3B-4B88-89E6-1185B0809783}" type="slidenum">
              <a:rPr lang="en-AU" sz="1000" smtClean="0">
                <a:latin typeface="Arial" panose="020B0604020202020204" pitchFamily="34" charset="0"/>
                <a:cs typeface="Arial" panose="020B0604020202020204" pitchFamily="34" charset="0"/>
              </a:rPr>
              <a:pPr algn="ctr" fontAlgn="auto">
                <a:spcBef>
                  <a:spcPts val="0"/>
                </a:spcBef>
                <a:spcAft>
                  <a:spcPts val="0"/>
                </a:spcAft>
                <a:defRPr/>
              </a:pPr>
              <a:t>‹#›</a:t>
            </a:fld>
            <a:endParaRPr lang="en-AU" sz="100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6406B9A-1ECA-477C-AB75-CD5475B5374D}"/>
              </a:ext>
            </a:extLst>
          </p:cNvPr>
          <p:cNvSpPr>
            <a:spLocks noGrp="1"/>
          </p:cNvSpPr>
          <p:nvPr>
            <p:ph type="title"/>
          </p:nvPr>
        </p:nvSpPr>
        <p:spPr>
          <a:xfrm>
            <a:off x="1024128" y="585216"/>
            <a:ext cx="9720072" cy="792647"/>
          </a:xfrm>
        </p:spPr>
        <p:txBody>
          <a:bodyPr/>
          <a:lstStyle>
            <a:lvl1pPr>
              <a:defRPr sz="4400">
                <a:latin typeface="Arial Black" panose="020B0A040201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CD69556E-C537-4375-88D0-3A6F1BDDBE9C}"/>
              </a:ext>
            </a:extLst>
          </p:cNvPr>
          <p:cNvSpPr>
            <a:spLocks noGrp="1"/>
          </p:cNvSpPr>
          <p:nvPr>
            <p:ph sz="half" idx="1"/>
          </p:nvPr>
        </p:nvSpPr>
        <p:spPr>
          <a:xfrm>
            <a:off x="1023938" y="3835777"/>
            <a:ext cx="3060000" cy="1973015"/>
          </a:xfrm>
        </p:spPr>
        <p:txBody>
          <a:bodyPr/>
          <a:lstStyle>
            <a:lvl1pPr>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E7F53332-4B5C-4BF6-80AF-D16343A06366}"/>
              </a:ext>
            </a:extLst>
          </p:cNvPr>
          <p:cNvSpPr>
            <a:spLocks noGrp="1"/>
          </p:cNvSpPr>
          <p:nvPr>
            <p:ph type="ftr" sz="quarter" idx="10"/>
          </p:nvPr>
        </p:nvSpPr>
        <p:spPr>
          <a:xfrm>
            <a:off x="1023938" y="6470650"/>
            <a:ext cx="4186889"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
        <p:nvSpPr>
          <p:cNvPr id="11" name="Picture Placeholder 10">
            <a:extLst>
              <a:ext uri="{FF2B5EF4-FFF2-40B4-BE49-F238E27FC236}">
                <a16:creationId xmlns:a16="http://schemas.microsoft.com/office/drawing/2014/main" id="{B41FE8E9-63ED-44A7-9B00-3A33867C261F}"/>
              </a:ext>
            </a:extLst>
          </p:cNvPr>
          <p:cNvSpPr>
            <a:spLocks noGrp="1"/>
          </p:cNvSpPr>
          <p:nvPr>
            <p:ph type="pic" sz="quarter" idx="11"/>
          </p:nvPr>
        </p:nvSpPr>
        <p:spPr>
          <a:xfrm>
            <a:off x="1023938" y="1580820"/>
            <a:ext cx="3060700" cy="2052000"/>
          </a:xfrm>
        </p:spPr>
        <p:txBody>
          <a:bodyPr/>
          <a:lstStyle/>
          <a:p>
            <a:endParaRPr lang="en-AU"/>
          </a:p>
        </p:txBody>
      </p:sp>
      <p:sp>
        <p:nvSpPr>
          <p:cNvPr id="13" name="Content Placeholder 2">
            <a:extLst>
              <a:ext uri="{FF2B5EF4-FFF2-40B4-BE49-F238E27FC236}">
                <a16:creationId xmlns:a16="http://schemas.microsoft.com/office/drawing/2014/main" id="{880D915E-B6B7-4C53-8AD9-544F54A611C3}"/>
              </a:ext>
            </a:extLst>
          </p:cNvPr>
          <p:cNvSpPr>
            <a:spLocks noGrp="1"/>
          </p:cNvSpPr>
          <p:nvPr>
            <p:ph sz="half" idx="12"/>
          </p:nvPr>
        </p:nvSpPr>
        <p:spPr>
          <a:xfrm>
            <a:off x="7683500" y="3835777"/>
            <a:ext cx="3060000" cy="1973015"/>
          </a:xfrm>
        </p:spPr>
        <p:txBody>
          <a:bodyPr/>
          <a:lstStyle>
            <a:lvl1pPr marL="90000" indent="0">
              <a:buNone/>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3695115D-3E85-4B20-9B9C-32D28AFB85C7}"/>
              </a:ext>
            </a:extLst>
          </p:cNvPr>
          <p:cNvSpPr>
            <a:spLocks noGrp="1"/>
          </p:cNvSpPr>
          <p:nvPr>
            <p:ph type="pic" sz="quarter" idx="13"/>
          </p:nvPr>
        </p:nvSpPr>
        <p:spPr>
          <a:xfrm>
            <a:off x="7683500" y="1580820"/>
            <a:ext cx="3060700" cy="2052000"/>
          </a:xfrm>
        </p:spPr>
        <p:txBody>
          <a:bodyPr/>
          <a:lstStyle/>
          <a:p>
            <a:endParaRPr lang="en-AU"/>
          </a:p>
        </p:txBody>
      </p:sp>
      <p:sp>
        <p:nvSpPr>
          <p:cNvPr id="15" name="Content Placeholder 2">
            <a:extLst>
              <a:ext uri="{FF2B5EF4-FFF2-40B4-BE49-F238E27FC236}">
                <a16:creationId xmlns:a16="http://schemas.microsoft.com/office/drawing/2014/main" id="{51B20223-BA28-4C20-A0E1-9F89A01E7B19}"/>
              </a:ext>
            </a:extLst>
          </p:cNvPr>
          <p:cNvSpPr>
            <a:spLocks noGrp="1"/>
          </p:cNvSpPr>
          <p:nvPr>
            <p:ph sz="half" idx="14"/>
          </p:nvPr>
        </p:nvSpPr>
        <p:spPr>
          <a:xfrm>
            <a:off x="4353019" y="3835777"/>
            <a:ext cx="3060000" cy="1973015"/>
          </a:xfrm>
        </p:spPr>
        <p:txBody>
          <a:bodyPr/>
          <a:lstStyle>
            <a:lvl1pPr>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0">
            <a:extLst>
              <a:ext uri="{FF2B5EF4-FFF2-40B4-BE49-F238E27FC236}">
                <a16:creationId xmlns:a16="http://schemas.microsoft.com/office/drawing/2014/main" id="{38F53E7E-A24C-4F73-BC8A-08BBD133FF8F}"/>
              </a:ext>
            </a:extLst>
          </p:cNvPr>
          <p:cNvSpPr>
            <a:spLocks noGrp="1"/>
          </p:cNvSpPr>
          <p:nvPr>
            <p:ph type="pic" sz="quarter" idx="15"/>
          </p:nvPr>
        </p:nvSpPr>
        <p:spPr>
          <a:xfrm>
            <a:off x="4353019" y="1580820"/>
            <a:ext cx="3060700" cy="2052000"/>
          </a:xfrm>
        </p:spPr>
        <p:txBody>
          <a:bodyPr/>
          <a:lstStyle/>
          <a:p>
            <a:endParaRPr lang="en-AU"/>
          </a:p>
        </p:txBody>
      </p:sp>
    </p:spTree>
    <p:extLst>
      <p:ext uri="{BB962C8B-B14F-4D97-AF65-F5344CB8AC3E}">
        <p14:creationId xmlns:p14="http://schemas.microsoft.com/office/powerpoint/2010/main" val="2037087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4111B1-2431-43FD-B569-AC93EFAD7F4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5" name="Picture 8">
            <a:extLst>
              <a:ext uri="{FF2B5EF4-FFF2-40B4-BE49-F238E27FC236}">
                <a16:creationId xmlns:a16="http://schemas.microsoft.com/office/drawing/2014/main" id="{9140DF4A-3E9A-420F-9090-89854A4D9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261"/>
          <a:stretch>
            <a:fillRect/>
          </a:stretch>
        </p:blipFill>
        <p:spPr bwMode="auto">
          <a:xfrm>
            <a:off x="0" y="1360488"/>
            <a:ext cx="18367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F17EEBF-853C-4E9F-9A5E-13C6BA635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6" y="0"/>
            <a:ext cx="3044824" cy="159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4FE787A6-33A2-45AD-BAC2-C88924451DE6}"/>
              </a:ext>
            </a:extLst>
          </p:cNvPr>
          <p:cNvSpPr>
            <a:spLocks noGrp="1"/>
          </p:cNvSpPr>
          <p:nvPr>
            <p:ph type="title"/>
          </p:nvPr>
        </p:nvSpPr>
        <p:spPr>
          <a:xfrm>
            <a:off x="1750711" y="2717336"/>
            <a:ext cx="8690578" cy="1325563"/>
          </a:xfrm>
        </p:spPr>
        <p:txBody>
          <a:bodyPr>
            <a:noAutofit/>
          </a:bodyPr>
          <a:lstStyle>
            <a:lvl1pPr algn="ctr">
              <a:defRPr sz="4400">
                <a:solidFill>
                  <a:schemeClr val="bg1"/>
                </a:solidFill>
                <a:latin typeface="Arial Black" panose="020B0A04020102020204" pitchFamily="34" charset="0"/>
              </a:defRPr>
            </a:lvl1pPr>
          </a:lstStyle>
          <a:p>
            <a:r>
              <a:rPr lang="en-US"/>
              <a:t>Hello, this is the latest PowerPoint Presentation</a:t>
            </a:r>
            <a:r>
              <a:rPr lang="en-US">
                <a:solidFill>
                  <a:srgbClr val="FFD200"/>
                </a:solidFill>
              </a:rPr>
              <a:t>.</a:t>
            </a:r>
            <a:endParaRPr lang="en-US"/>
          </a:p>
        </p:txBody>
      </p:sp>
      <p:sp>
        <p:nvSpPr>
          <p:cNvPr id="9" name="Subtitle 2">
            <a:extLst>
              <a:ext uri="{FF2B5EF4-FFF2-40B4-BE49-F238E27FC236}">
                <a16:creationId xmlns:a16="http://schemas.microsoft.com/office/drawing/2014/main" id="{3771C71B-8AE5-46E6-9328-73AA4C803E21}"/>
              </a:ext>
            </a:extLst>
          </p:cNvPr>
          <p:cNvSpPr>
            <a:spLocks noGrp="1"/>
          </p:cNvSpPr>
          <p:nvPr>
            <p:ph type="subTitle" idx="1"/>
          </p:nvPr>
        </p:nvSpPr>
        <p:spPr>
          <a:xfrm>
            <a:off x="1750711" y="4134974"/>
            <a:ext cx="8690577" cy="945027"/>
          </a:xfrm>
        </p:spPr>
        <p:txBody>
          <a:bodyPr/>
          <a:lstStyle>
            <a:lvl1pPr algn="ctr">
              <a:defRPr sz="2800">
                <a:solidFill>
                  <a:schemeClr val="bg1"/>
                </a:solidFill>
                <a:latin typeface="Arial" panose="020B0604020202020204" pitchFamily="34" charset="0"/>
                <a:cs typeface="Arial" panose="020B0604020202020204" pitchFamily="34" charset="0"/>
              </a:defRPr>
            </a:lvl1pPr>
          </a:lstStyle>
          <a:p>
            <a:endParaRPr lang="en-US"/>
          </a:p>
        </p:txBody>
      </p:sp>
      <p:pic>
        <p:nvPicPr>
          <p:cNvPr id="10" name="Picture 13">
            <a:extLst>
              <a:ext uri="{FF2B5EF4-FFF2-40B4-BE49-F238E27FC236}">
                <a16:creationId xmlns:a16="http://schemas.microsoft.com/office/drawing/2014/main" id="{51F4794F-5FFB-4F44-8B23-54D2C48C06D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8558"/>
          <a:stretch/>
        </p:blipFill>
        <p:spPr bwMode="auto">
          <a:xfrm>
            <a:off x="6653464" y="5745553"/>
            <a:ext cx="1802900" cy="11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457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4" name="Content Placeholder 3"/>
          <p:cNvSpPr>
            <a:spLocks noGrp="1"/>
          </p:cNvSpPr>
          <p:nvPr>
            <p:ph sz="half" idx="2"/>
          </p:nvPr>
        </p:nvSpPr>
        <p:spPr>
          <a:xfrm>
            <a:off x="1023938" y="1465652"/>
            <a:ext cx="4754880" cy="45092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989320" y="1465652"/>
            <a:ext cx="4754880" cy="45092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6D8BCD6-CA14-417B-908C-92510F867837}"/>
              </a:ext>
            </a:extLst>
          </p:cNvPr>
          <p:cNvSpPr>
            <a:spLocks noGrp="1"/>
          </p:cNvSpPr>
          <p:nvPr>
            <p:ph type="sldNum" sz="quarter" idx="11"/>
          </p:nvPr>
        </p:nvSpPr>
        <p:spPr>
          <a:xfrm>
            <a:off x="5704681" y="6470650"/>
            <a:ext cx="782637" cy="274638"/>
          </a:xfrm>
          <a:prstGeom prst="rect">
            <a:avLst/>
          </a:prstGeom>
        </p:spPr>
        <p:txBody>
          <a:bodyPr/>
          <a:lstStyle>
            <a:lvl1pPr algn="ctr">
              <a:defRPr sz="1000">
                <a:solidFill>
                  <a:schemeClr val="tx2"/>
                </a:solidFill>
                <a:latin typeface="Arial" panose="020B0604020202020204" pitchFamily="34" charset="0"/>
                <a:cs typeface="Arial" panose="020B0604020202020204" pitchFamily="34" charset="0"/>
              </a:defRPr>
            </a:lvl1pPr>
          </a:lstStyle>
          <a:p>
            <a:pPr>
              <a:defRPr/>
            </a:pPr>
            <a:fld id="{62DB9D19-DE7D-4D81-BE1B-3B97835BE031}" type="slidenum">
              <a:rPr lang="en-AU" smtClean="0"/>
              <a:pPr>
                <a:defRPr/>
              </a:pPr>
              <a:t>‹#›</a:t>
            </a:fld>
            <a:endParaRPr lang="en-AU"/>
          </a:p>
        </p:txBody>
      </p:sp>
      <p:sp>
        <p:nvSpPr>
          <p:cNvPr id="9" name="Footer Placeholder 4">
            <a:extLst>
              <a:ext uri="{FF2B5EF4-FFF2-40B4-BE49-F238E27FC236}">
                <a16:creationId xmlns:a16="http://schemas.microsoft.com/office/drawing/2014/main" id="{2179ED22-3863-4FE5-A5CE-E6E88F93049D}"/>
              </a:ext>
            </a:extLst>
          </p:cNvPr>
          <p:cNvSpPr>
            <a:spLocks noGrp="1"/>
          </p:cNvSpPr>
          <p:nvPr>
            <p:ph type="ftr" sz="quarter" idx="10"/>
          </p:nvPr>
        </p:nvSpPr>
        <p:spPr>
          <a:xfrm>
            <a:off x="1023938" y="6470650"/>
            <a:ext cx="3460380"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Tree>
    <p:extLst>
      <p:ext uri="{BB962C8B-B14F-4D97-AF65-F5344CB8AC3E}">
        <p14:creationId xmlns:p14="http://schemas.microsoft.com/office/powerpoint/2010/main" val="2282595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1A384631-BE42-4A1A-8933-431A1F7B178E}"/>
              </a:ext>
            </a:extLst>
          </p:cNvPr>
          <p:cNvSpPr>
            <a:spLocks noGrp="1"/>
          </p:cNvSpPr>
          <p:nvPr>
            <p:ph type="sldNum" sz="quarter" idx="11"/>
          </p:nvPr>
        </p:nvSpPr>
        <p:spPr>
          <a:xfrm>
            <a:off x="5679608" y="6470650"/>
            <a:ext cx="782637" cy="274638"/>
          </a:xfrm>
          <a:prstGeom prst="rect">
            <a:avLst/>
          </a:prstGeom>
        </p:spPr>
        <p:txBody>
          <a:bodyPr/>
          <a:lstStyle>
            <a:lvl1pPr algn="ctr">
              <a:defRPr sz="1050">
                <a:latin typeface="+mn-lt"/>
                <a:cs typeface="Arial" panose="020B0604020202020204" pitchFamily="34" charset="0"/>
              </a:defRPr>
            </a:lvl1pPr>
          </a:lstStyle>
          <a:p>
            <a:pPr>
              <a:defRPr/>
            </a:pPr>
            <a:fld id="{8A7706BA-5DDC-4C7A-BFFB-6616CB2F8B66}" type="slidenum">
              <a:rPr lang="en-AU" smtClean="0"/>
              <a:pPr>
                <a:defRPr/>
              </a:pPr>
              <a:t>‹#›</a:t>
            </a:fld>
            <a:endParaRPr lang="en-AU"/>
          </a:p>
        </p:txBody>
      </p:sp>
      <p:sp>
        <p:nvSpPr>
          <p:cNvPr id="5" name="Footer Placeholder 4">
            <a:extLst>
              <a:ext uri="{FF2B5EF4-FFF2-40B4-BE49-F238E27FC236}">
                <a16:creationId xmlns:a16="http://schemas.microsoft.com/office/drawing/2014/main" id="{4735FE40-A7FE-47FF-B8F6-D800A734A9D8}"/>
              </a:ext>
            </a:extLst>
          </p:cNvPr>
          <p:cNvSpPr>
            <a:spLocks noGrp="1"/>
          </p:cNvSpPr>
          <p:nvPr>
            <p:ph type="ftr" sz="quarter" idx="10"/>
          </p:nvPr>
        </p:nvSpPr>
        <p:spPr>
          <a:xfrm>
            <a:off x="1023938" y="6470650"/>
            <a:ext cx="3685848" cy="274638"/>
          </a:xfrm>
        </p:spPr>
        <p:txBody>
          <a:bodyPr/>
          <a:lstStyle>
            <a:lvl1pPr>
              <a:defRPr sz="1050"/>
            </a:lvl1pPr>
          </a:lstStyle>
          <a:p>
            <a:pPr>
              <a:defRPr/>
            </a:pPr>
            <a:r>
              <a:rPr lang="en-AU"/>
              <a:t>© Cancer Council NSW    I    2018</a:t>
            </a:r>
          </a:p>
        </p:txBody>
      </p:sp>
    </p:spTree>
    <p:extLst>
      <p:ext uri="{BB962C8B-B14F-4D97-AF65-F5344CB8AC3E}">
        <p14:creationId xmlns:p14="http://schemas.microsoft.com/office/powerpoint/2010/main" val="1131352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24128" y="471509"/>
            <a:ext cx="4575006" cy="1335147"/>
          </a:xfrm>
        </p:spPr>
        <p:txBody>
          <a:bodyPr>
            <a:noAutofit/>
          </a:bodyPr>
          <a:lstStyle>
            <a:lvl1pPr>
              <a:lnSpc>
                <a:spcPct val="80000"/>
              </a:lnSpc>
              <a:defRPr sz="4400">
                <a:latin typeface="Arial Black" panose="020B0A04020102020204" pitchFamily="34" charset="0"/>
              </a:defRPr>
            </a:lvl1pPr>
          </a:lstStyle>
          <a:p>
            <a:r>
              <a:rPr lang="en-US"/>
              <a:t>Edit Master title style</a:t>
            </a:r>
          </a:p>
        </p:txBody>
      </p:sp>
      <p:sp>
        <p:nvSpPr>
          <p:cNvPr id="3" name="Content Placeholder 2"/>
          <p:cNvSpPr>
            <a:spLocks noGrp="1"/>
          </p:cNvSpPr>
          <p:nvPr>
            <p:ph idx="1"/>
          </p:nvPr>
        </p:nvSpPr>
        <p:spPr>
          <a:xfrm>
            <a:off x="5715000" y="471509"/>
            <a:ext cx="5678424" cy="5536099"/>
          </a:xfrm>
        </p:spPr>
        <p:txBody>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1903956"/>
            <a:ext cx="4575006" cy="4115844"/>
          </a:xfrm>
        </p:spPr>
        <p:txBody>
          <a:bodyPr lIns="91440" rIns="91440">
            <a:normAutofit/>
          </a:bodyPr>
          <a:lstStyle>
            <a:lvl1pPr marL="0" indent="0">
              <a:lnSpc>
                <a:spcPct val="108000"/>
              </a:lnSpc>
              <a:spcBef>
                <a:spcPts val="600"/>
              </a:spcBef>
              <a:buNone/>
              <a:defRPr sz="2200">
                <a:solidFill>
                  <a:schemeClr val="tx2"/>
                </a:solidFill>
                <a:latin typeface="Arial" panose="020B0604020202020204" pitchFamily="34" charset="0"/>
                <a:cs typeface="Arial" panose="020B0604020202020204" pitchFamily="34" charset="0"/>
              </a:defRPr>
            </a:lvl1pPr>
            <a:lvl2pPr marL="174625" indent="-174625">
              <a:buFont typeface="Arial" panose="020B0604020202020204" pitchFamily="34" charset="0"/>
              <a:buChar char="•"/>
              <a:defRPr sz="2200">
                <a:latin typeface="Arial" panose="020B0604020202020204" pitchFamily="34" charset="0"/>
                <a:cs typeface="Arial" panose="020B0604020202020204" pitchFamily="34" charset="0"/>
              </a:defRPr>
            </a:lvl2pPr>
            <a:lvl3pPr marL="363538" indent="-188913">
              <a:buFont typeface="Arial" panose="020B0604020202020204" pitchFamily="34" charset="0"/>
              <a:buChar char="•"/>
              <a:defRPr sz="2200">
                <a:latin typeface="Arial" panose="020B0604020202020204" pitchFamily="34" charset="0"/>
                <a:cs typeface="Arial" panose="020B0604020202020204" pitchFamily="34" charset="0"/>
              </a:defRPr>
            </a:lvl3pPr>
            <a:lvl4pPr marL="538163" indent="-174625">
              <a:buFont typeface="Arial" panose="020B0604020202020204" pitchFamily="34" charset="0"/>
              <a:buChar char="•"/>
              <a:defRPr sz="2200">
                <a:latin typeface="Arial" panose="020B0604020202020204" pitchFamily="34" charset="0"/>
                <a:cs typeface="Arial" panose="020B0604020202020204" pitchFamily="34" charset="0"/>
              </a:defRPr>
            </a:lvl4pPr>
            <a:lvl5pPr marL="714375" indent="-176213">
              <a:buFont typeface="Arial" panose="020B0604020202020204" pitchFamily="34" charset="0"/>
              <a:buChar char="•"/>
              <a:defRPr sz="2200">
                <a:latin typeface="Arial" panose="020B0604020202020204" pitchFamily="34" charset="0"/>
                <a:cs typeface="Arial" panose="020B0604020202020204" pitchFamily="34" charset="0"/>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3DC0A95-8C03-490F-A620-6817589CA1B1}"/>
              </a:ext>
            </a:extLst>
          </p:cNvPr>
          <p:cNvSpPr>
            <a:spLocks noGrp="1"/>
          </p:cNvSpPr>
          <p:nvPr>
            <p:ph type="sldNum" sz="quarter" idx="11"/>
          </p:nvPr>
        </p:nvSpPr>
        <p:spPr>
          <a:xfrm>
            <a:off x="5704681" y="6470650"/>
            <a:ext cx="782637" cy="274638"/>
          </a:xfrm>
          <a:prstGeom prst="rect">
            <a:avLst/>
          </a:prstGeom>
        </p:spPr>
        <p:txBody>
          <a:bodyPr/>
          <a:lstStyle>
            <a:lvl1pPr algn="ctr">
              <a:defRPr sz="1000">
                <a:solidFill>
                  <a:schemeClr val="tx2"/>
                </a:solidFill>
                <a:effectLst/>
                <a:latin typeface="Arial" panose="020B0604020202020204" pitchFamily="34" charset="0"/>
                <a:cs typeface="Arial" panose="020B0604020202020204" pitchFamily="34" charset="0"/>
              </a:defRPr>
            </a:lvl1pPr>
          </a:lstStyle>
          <a:p>
            <a:pPr>
              <a:defRPr/>
            </a:pPr>
            <a:fld id="{CCC2958A-2887-4B03-9748-F98B5BC2D49C}" type="slidenum">
              <a:rPr lang="en-AU" smtClean="0"/>
              <a:pPr>
                <a:defRPr/>
              </a:pPr>
              <a:t>‹#›</a:t>
            </a:fld>
            <a:endParaRPr lang="en-AU"/>
          </a:p>
        </p:txBody>
      </p:sp>
      <p:sp>
        <p:nvSpPr>
          <p:cNvPr id="7" name="Footer Placeholder 4">
            <a:extLst>
              <a:ext uri="{FF2B5EF4-FFF2-40B4-BE49-F238E27FC236}">
                <a16:creationId xmlns:a16="http://schemas.microsoft.com/office/drawing/2014/main" id="{F88F23AC-58E1-492F-9BC9-580FDC8834FA}"/>
              </a:ext>
            </a:extLst>
          </p:cNvPr>
          <p:cNvSpPr>
            <a:spLocks noGrp="1"/>
          </p:cNvSpPr>
          <p:nvPr>
            <p:ph type="ftr" sz="quarter" idx="10"/>
          </p:nvPr>
        </p:nvSpPr>
        <p:spPr>
          <a:xfrm>
            <a:off x="1023938" y="6470650"/>
            <a:ext cx="4262046"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Tree>
    <p:extLst>
      <p:ext uri="{BB962C8B-B14F-4D97-AF65-F5344CB8AC3E}">
        <p14:creationId xmlns:p14="http://schemas.microsoft.com/office/powerpoint/2010/main" val="2238780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8D1B6CFB-91B5-4F36-AD16-2908B3FBAEC1}"/>
              </a:ext>
            </a:extLst>
          </p:cNvPr>
          <p:cNvSpPr>
            <a:spLocks noGrp="1"/>
          </p:cNvSpPr>
          <p:nvPr>
            <p:ph type="title" hasCustomPrompt="1"/>
          </p:nvPr>
        </p:nvSpPr>
        <p:spPr>
          <a:xfrm>
            <a:off x="1024128" y="471509"/>
            <a:ext cx="4562480" cy="1335148"/>
          </a:xfrm>
        </p:spPr>
        <p:txBody>
          <a:bodyPr>
            <a:noAutofit/>
          </a:bodyPr>
          <a:lstStyle>
            <a:lvl1pPr>
              <a:lnSpc>
                <a:spcPct val="80000"/>
              </a:lnSpc>
              <a:defRPr sz="4000">
                <a:latin typeface="Arial Black" panose="020B0A04020102020204" pitchFamily="34" charset="0"/>
              </a:defRPr>
            </a:lvl1pPr>
          </a:lstStyle>
          <a:p>
            <a:r>
              <a:rPr lang="en-US"/>
              <a:t>Edit Master title style</a:t>
            </a:r>
          </a:p>
        </p:txBody>
      </p:sp>
      <p:sp>
        <p:nvSpPr>
          <p:cNvPr id="13" name="Text Placeholder 3">
            <a:extLst>
              <a:ext uri="{FF2B5EF4-FFF2-40B4-BE49-F238E27FC236}">
                <a16:creationId xmlns:a16="http://schemas.microsoft.com/office/drawing/2014/main" id="{02D41422-A302-49F6-A89B-504EEB11F7D3}"/>
              </a:ext>
            </a:extLst>
          </p:cNvPr>
          <p:cNvSpPr>
            <a:spLocks noGrp="1"/>
          </p:cNvSpPr>
          <p:nvPr>
            <p:ph type="body" sz="half" idx="2"/>
          </p:nvPr>
        </p:nvSpPr>
        <p:spPr>
          <a:xfrm>
            <a:off x="1024128" y="1903956"/>
            <a:ext cx="4562480" cy="4115844"/>
          </a:xfrm>
        </p:spPr>
        <p:txBody>
          <a:bodyPr lIns="91440" rIns="91440">
            <a:normAutofit/>
          </a:bodyPr>
          <a:lstStyle>
            <a:lvl1pPr marL="0" indent="0">
              <a:lnSpc>
                <a:spcPct val="100000"/>
              </a:lnSpc>
              <a:spcBef>
                <a:spcPts val="0"/>
              </a:spcBef>
              <a:buNone/>
              <a:defRPr sz="2200">
                <a:solidFill>
                  <a:schemeClr val="tx2"/>
                </a:solidFill>
                <a:latin typeface="Arial" panose="020B0604020202020204" pitchFamily="34" charset="0"/>
                <a:cs typeface="Arial" panose="020B0604020202020204" pitchFamily="34" charset="0"/>
              </a:defRPr>
            </a:lvl1pPr>
            <a:lvl2pPr marL="174625" indent="-174625">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2pPr>
            <a:lvl3pPr marL="363538" indent="-188913">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3pPr>
            <a:lvl4pPr marL="538163" indent="-174625">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4pPr>
            <a:lvl5pPr marL="714375" indent="-176213">
              <a:lnSpc>
                <a:spcPct val="100000"/>
              </a:lnSpc>
              <a:spcBef>
                <a:spcPts val="0"/>
              </a:spcBef>
              <a:buFont typeface="Arial" panose="020B0604020202020204" pitchFamily="34" charset="0"/>
              <a:buChar char="•"/>
              <a:defRPr sz="2200">
                <a:latin typeface="Arial" panose="020B0604020202020204" pitchFamily="34" charset="0"/>
                <a:cs typeface="Arial" panose="020B0604020202020204" pitchFamily="34" charset="0"/>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E337960B-32A8-4CA9-A68E-1EE4F0BF5BD0}"/>
              </a:ext>
            </a:extLst>
          </p:cNvPr>
          <p:cNvSpPr>
            <a:spLocks noGrp="1"/>
          </p:cNvSpPr>
          <p:nvPr>
            <p:ph type="pic" sz="quarter" idx="10"/>
          </p:nvPr>
        </p:nvSpPr>
        <p:spPr>
          <a:xfrm>
            <a:off x="5710238" y="0"/>
            <a:ext cx="6481762" cy="6858000"/>
          </a:xfrm>
        </p:spPr>
        <p:txBody>
          <a:bodyPr rtlCol="0">
            <a:normAutofit/>
          </a:bodyPr>
          <a:lstStyle/>
          <a:p>
            <a:pPr lvl="0"/>
            <a:r>
              <a:rPr lang="en-US" noProof="0"/>
              <a:t>Click icon to add picture</a:t>
            </a:r>
            <a:endParaRPr lang="en-AU" noProof="0"/>
          </a:p>
        </p:txBody>
      </p:sp>
      <p:sp>
        <p:nvSpPr>
          <p:cNvPr id="6" name="Footer Placeholder 4">
            <a:extLst>
              <a:ext uri="{FF2B5EF4-FFF2-40B4-BE49-F238E27FC236}">
                <a16:creationId xmlns:a16="http://schemas.microsoft.com/office/drawing/2014/main" id="{81CFDA75-C555-479D-9278-C1A8FE2744CC}"/>
              </a:ext>
            </a:extLst>
          </p:cNvPr>
          <p:cNvSpPr>
            <a:spLocks noGrp="1"/>
          </p:cNvSpPr>
          <p:nvPr>
            <p:ph type="ftr" sz="quarter" idx="11"/>
          </p:nvPr>
        </p:nvSpPr>
        <p:spPr>
          <a:xfrm>
            <a:off x="1023938" y="6470649"/>
            <a:ext cx="4389120" cy="280879"/>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    I    2018</a:t>
            </a:r>
          </a:p>
        </p:txBody>
      </p:sp>
    </p:spTree>
    <p:extLst>
      <p:ext uri="{BB962C8B-B14F-4D97-AF65-F5344CB8AC3E}">
        <p14:creationId xmlns:p14="http://schemas.microsoft.com/office/powerpoint/2010/main" val="29656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12" name="Picture 13">
            <a:extLst>
              <a:ext uri="{FF2B5EF4-FFF2-40B4-BE49-F238E27FC236}">
                <a16:creationId xmlns:a16="http://schemas.microsoft.com/office/drawing/2014/main" id="{A9D42B4A-891A-433F-8BD1-EC83872C573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1050" b="8675"/>
          <a:stretch/>
        </p:blipFill>
        <p:spPr bwMode="auto">
          <a:xfrm>
            <a:off x="0" y="1360488"/>
            <a:ext cx="183673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1750711" y="2717336"/>
            <a:ext cx="8690578" cy="1325563"/>
          </a:xfrm>
        </p:spPr>
        <p:txBody>
          <a:bodyPr>
            <a:noAutofit/>
          </a:bodyPr>
          <a:lstStyle>
            <a:lvl1pPr algn="ctr">
              <a:defRPr sz="4400">
                <a:solidFill>
                  <a:schemeClr val="tx2"/>
                </a:solidFill>
                <a:latin typeface="Arial Black" panose="020B0A04020102020204" pitchFamily="34" charset="0"/>
              </a:defRPr>
            </a:lvl1pPr>
          </a:lstStyle>
          <a:p>
            <a:r>
              <a:rPr lang="en-US"/>
              <a:t>Hello, this is the latest PowerPoint Presentation</a:t>
            </a:r>
            <a:r>
              <a:rPr lang="en-US">
                <a:solidFill>
                  <a:srgbClr val="FFD200"/>
                </a:solidFill>
              </a:rPr>
              <a:t>.</a:t>
            </a:r>
            <a:endParaRPr lang="en-US"/>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1750711" y="4134974"/>
            <a:ext cx="8690577" cy="945027"/>
          </a:xfrm>
        </p:spPr>
        <p:txBody>
          <a:bodyPr/>
          <a:lstStyle>
            <a:lvl1pPr algn="ctr">
              <a:defRPr sz="2800">
                <a:solidFill>
                  <a:schemeClr val="tx2"/>
                </a:solidFill>
                <a:latin typeface="Arial" panose="020B0604020202020204" pitchFamily="34" charset="0"/>
                <a:cs typeface="Arial" panose="020B0604020202020204" pitchFamily="34" charset="0"/>
              </a:defRPr>
            </a:lvl1pPr>
          </a:lstStyle>
          <a:p>
            <a:endParaRPr lang="en-US"/>
          </a:p>
        </p:txBody>
      </p:sp>
      <p:pic>
        <p:nvPicPr>
          <p:cNvPr id="3" name="Picture 2">
            <a:extLst>
              <a:ext uri="{FF2B5EF4-FFF2-40B4-BE49-F238E27FC236}">
                <a16:creationId xmlns:a16="http://schemas.microsoft.com/office/drawing/2014/main" id="{15D37B6F-1EB2-44E2-B796-7A55CC69DF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9518" b="82546"/>
          <a:stretch/>
        </p:blipFill>
        <p:spPr>
          <a:xfrm>
            <a:off x="9767927" y="5661025"/>
            <a:ext cx="2424073" cy="1196975"/>
          </a:xfrm>
          <a:prstGeom prst="rect">
            <a:avLst/>
          </a:prstGeom>
        </p:spPr>
      </p:pic>
      <p:pic>
        <p:nvPicPr>
          <p:cNvPr id="9" name="Picture 9">
            <a:extLst>
              <a:ext uri="{FF2B5EF4-FFF2-40B4-BE49-F238E27FC236}">
                <a16:creationId xmlns:a16="http://schemas.microsoft.com/office/drawing/2014/main" id="{D82114B2-5096-4F43-91DB-A721948D354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01238" y="5661025"/>
            <a:ext cx="22907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94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A3ED2A8-73DC-4725-B6F2-F61C0067BDC4}"/>
              </a:ext>
            </a:extLst>
          </p:cNvPr>
          <p:cNvSpPr txBox="1">
            <a:spLocks/>
          </p:cNvSpPr>
          <p:nvPr/>
        </p:nvSpPr>
        <p:spPr>
          <a:xfrm>
            <a:off x="5699675" y="6484724"/>
            <a:ext cx="782637" cy="274638"/>
          </a:xfrm>
          <a:prstGeom prst="rect">
            <a:avLst/>
          </a:prstGeom>
        </p:spPr>
        <p:txBody>
          <a:bodyPr/>
          <a:lstStyle>
            <a:defPPr>
              <a:defRPr lang="en-US"/>
            </a:defPPr>
            <a:lvl1pPr marL="0" algn="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38F5EFCD-DD3B-4B88-89E6-1185B0809783}" type="slidenum">
              <a:rPr lang="en-AU" sz="1000" smtClean="0">
                <a:latin typeface="Arial" panose="020B0604020202020204" pitchFamily="34" charset="0"/>
                <a:cs typeface="Arial" panose="020B0604020202020204" pitchFamily="34" charset="0"/>
              </a:rPr>
              <a:pPr algn="ctr" fontAlgn="auto">
                <a:spcBef>
                  <a:spcPts val="0"/>
                </a:spcBef>
                <a:spcAft>
                  <a:spcPts val="0"/>
                </a:spcAft>
                <a:defRPr/>
              </a:pPr>
              <a:t>‹#›</a:t>
            </a:fld>
            <a:endParaRPr lang="en-AU" sz="100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24128" y="585216"/>
            <a:ext cx="9720072" cy="704965"/>
          </a:xfrm>
        </p:spPr>
        <p:txBody>
          <a:bodyPr/>
          <a:lstStyle>
            <a:lvl1pPr>
              <a:defRPr sz="4400">
                <a:latin typeface="Arial Black" panose="020B0A04020102020204" pitchFamily="34" charset="0"/>
              </a:defRPr>
            </a:lvl1pPr>
          </a:lstStyle>
          <a:p>
            <a:r>
              <a:rPr lang="en-US"/>
              <a:t>Click to edit Master title style</a:t>
            </a:r>
          </a:p>
        </p:txBody>
      </p:sp>
      <p:sp>
        <p:nvSpPr>
          <p:cNvPr id="3" name="Content Placeholder 2"/>
          <p:cNvSpPr>
            <a:spLocks noGrp="1"/>
          </p:cNvSpPr>
          <p:nvPr>
            <p:ph sz="half" idx="1"/>
          </p:nvPr>
        </p:nvSpPr>
        <p:spPr>
          <a:xfrm>
            <a:off x="1024127" y="1465545"/>
            <a:ext cx="4754880" cy="4843815"/>
          </a:xfrm>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19" y="1465545"/>
            <a:ext cx="5033585" cy="4843815"/>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67683705-EAA7-471E-8FF1-0BEF2E10A138}"/>
              </a:ext>
            </a:extLst>
          </p:cNvPr>
          <p:cNvSpPr>
            <a:spLocks noGrp="1"/>
          </p:cNvSpPr>
          <p:nvPr>
            <p:ph type="ftr" sz="quarter" idx="10"/>
          </p:nvPr>
        </p:nvSpPr>
        <p:spPr>
          <a:xfrm>
            <a:off x="1023938" y="6470650"/>
            <a:ext cx="3610692"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Tree>
    <p:extLst>
      <p:ext uri="{BB962C8B-B14F-4D97-AF65-F5344CB8AC3E}">
        <p14:creationId xmlns:p14="http://schemas.microsoft.com/office/powerpoint/2010/main" val="30808980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335D034-7655-4E79-ACA9-A3C29DDDD5BB}"/>
              </a:ext>
            </a:extLst>
          </p:cNvPr>
          <p:cNvSpPr txBox="1">
            <a:spLocks/>
          </p:cNvSpPr>
          <p:nvPr userDrawn="1"/>
        </p:nvSpPr>
        <p:spPr>
          <a:xfrm>
            <a:off x="5704681" y="6470650"/>
            <a:ext cx="782637" cy="274638"/>
          </a:xfrm>
          <a:prstGeom prst="rect">
            <a:avLst/>
          </a:prstGeom>
        </p:spPr>
        <p:txBody>
          <a:bodyPr/>
          <a:lstStyle>
            <a:defPPr>
              <a:defRPr lang="en-US"/>
            </a:defPPr>
            <a:lvl1pPr marL="0" algn="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38F5EFCD-DD3B-4B88-89E6-1185B0809783}" type="slidenum">
              <a:rPr lang="en-AU" sz="1000" smtClean="0">
                <a:latin typeface="Arial" panose="020B0604020202020204" pitchFamily="34" charset="0"/>
                <a:cs typeface="Arial" panose="020B0604020202020204" pitchFamily="34" charset="0"/>
              </a:rPr>
              <a:pPr algn="ctr" fontAlgn="auto">
                <a:spcBef>
                  <a:spcPts val="0"/>
                </a:spcBef>
                <a:spcAft>
                  <a:spcPts val="0"/>
                </a:spcAft>
                <a:defRPr/>
              </a:pPr>
              <a:t>‹#›</a:t>
            </a:fld>
            <a:endParaRPr lang="en-AU" sz="100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6406B9A-1ECA-477C-AB75-CD5475B5374D}"/>
              </a:ext>
            </a:extLst>
          </p:cNvPr>
          <p:cNvSpPr>
            <a:spLocks noGrp="1"/>
          </p:cNvSpPr>
          <p:nvPr>
            <p:ph type="title"/>
          </p:nvPr>
        </p:nvSpPr>
        <p:spPr>
          <a:xfrm>
            <a:off x="1024128" y="585216"/>
            <a:ext cx="9720072" cy="792647"/>
          </a:xfrm>
        </p:spPr>
        <p:txBody>
          <a:bodyPr/>
          <a:lstStyle>
            <a:lvl1pPr>
              <a:defRPr sz="4400">
                <a:latin typeface="Arial Black" panose="020B0A040201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CD69556E-C537-4375-88D0-3A6F1BDDBE9C}"/>
              </a:ext>
            </a:extLst>
          </p:cNvPr>
          <p:cNvSpPr>
            <a:spLocks noGrp="1"/>
          </p:cNvSpPr>
          <p:nvPr>
            <p:ph sz="half" idx="1"/>
          </p:nvPr>
        </p:nvSpPr>
        <p:spPr>
          <a:xfrm>
            <a:off x="1023938" y="3835777"/>
            <a:ext cx="3060000" cy="1973015"/>
          </a:xfrm>
        </p:spPr>
        <p:txBody>
          <a:bodyPr/>
          <a:lstStyle>
            <a:lvl1pPr>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E7F53332-4B5C-4BF6-80AF-D16343A06366}"/>
              </a:ext>
            </a:extLst>
          </p:cNvPr>
          <p:cNvSpPr>
            <a:spLocks noGrp="1"/>
          </p:cNvSpPr>
          <p:nvPr>
            <p:ph type="ftr" sz="quarter" idx="10"/>
          </p:nvPr>
        </p:nvSpPr>
        <p:spPr>
          <a:xfrm>
            <a:off x="1023938" y="6470650"/>
            <a:ext cx="4186889"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
        <p:nvSpPr>
          <p:cNvPr id="11" name="Picture Placeholder 10">
            <a:extLst>
              <a:ext uri="{FF2B5EF4-FFF2-40B4-BE49-F238E27FC236}">
                <a16:creationId xmlns:a16="http://schemas.microsoft.com/office/drawing/2014/main" id="{B41FE8E9-63ED-44A7-9B00-3A33867C261F}"/>
              </a:ext>
            </a:extLst>
          </p:cNvPr>
          <p:cNvSpPr>
            <a:spLocks noGrp="1"/>
          </p:cNvSpPr>
          <p:nvPr>
            <p:ph type="pic" sz="quarter" idx="11"/>
          </p:nvPr>
        </p:nvSpPr>
        <p:spPr>
          <a:xfrm>
            <a:off x="1023938" y="1580820"/>
            <a:ext cx="3060700" cy="2052000"/>
          </a:xfrm>
        </p:spPr>
        <p:txBody>
          <a:bodyPr/>
          <a:lstStyle/>
          <a:p>
            <a:endParaRPr lang="en-AU"/>
          </a:p>
        </p:txBody>
      </p:sp>
      <p:sp>
        <p:nvSpPr>
          <p:cNvPr id="13" name="Content Placeholder 2">
            <a:extLst>
              <a:ext uri="{FF2B5EF4-FFF2-40B4-BE49-F238E27FC236}">
                <a16:creationId xmlns:a16="http://schemas.microsoft.com/office/drawing/2014/main" id="{880D915E-B6B7-4C53-8AD9-544F54A611C3}"/>
              </a:ext>
            </a:extLst>
          </p:cNvPr>
          <p:cNvSpPr>
            <a:spLocks noGrp="1"/>
          </p:cNvSpPr>
          <p:nvPr>
            <p:ph sz="half" idx="12"/>
          </p:nvPr>
        </p:nvSpPr>
        <p:spPr>
          <a:xfrm>
            <a:off x="7683500" y="3835777"/>
            <a:ext cx="3060000" cy="1973015"/>
          </a:xfrm>
        </p:spPr>
        <p:txBody>
          <a:bodyPr/>
          <a:lstStyle>
            <a:lvl1pPr marL="90000" indent="0">
              <a:buNone/>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3695115D-3E85-4B20-9B9C-32D28AFB85C7}"/>
              </a:ext>
            </a:extLst>
          </p:cNvPr>
          <p:cNvSpPr>
            <a:spLocks noGrp="1"/>
          </p:cNvSpPr>
          <p:nvPr>
            <p:ph type="pic" sz="quarter" idx="13"/>
          </p:nvPr>
        </p:nvSpPr>
        <p:spPr>
          <a:xfrm>
            <a:off x="7683500" y="1580820"/>
            <a:ext cx="3060700" cy="2052000"/>
          </a:xfrm>
        </p:spPr>
        <p:txBody>
          <a:bodyPr/>
          <a:lstStyle/>
          <a:p>
            <a:endParaRPr lang="en-AU"/>
          </a:p>
        </p:txBody>
      </p:sp>
      <p:sp>
        <p:nvSpPr>
          <p:cNvPr id="15" name="Content Placeholder 2">
            <a:extLst>
              <a:ext uri="{FF2B5EF4-FFF2-40B4-BE49-F238E27FC236}">
                <a16:creationId xmlns:a16="http://schemas.microsoft.com/office/drawing/2014/main" id="{51B20223-BA28-4C20-A0E1-9F89A01E7B19}"/>
              </a:ext>
            </a:extLst>
          </p:cNvPr>
          <p:cNvSpPr>
            <a:spLocks noGrp="1"/>
          </p:cNvSpPr>
          <p:nvPr>
            <p:ph sz="half" idx="14"/>
          </p:nvPr>
        </p:nvSpPr>
        <p:spPr>
          <a:xfrm>
            <a:off x="4353019" y="3835777"/>
            <a:ext cx="3060000" cy="1973015"/>
          </a:xfrm>
        </p:spPr>
        <p:txBody>
          <a:bodyPr/>
          <a:lstStyle>
            <a:lvl1pPr>
              <a:defRPr sz="1600">
                <a:solidFill>
                  <a:schemeClr val="tx2"/>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0">
            <a:extLst>
              <a:ext uri="{FF2B5EF4-FFF2-40B4-BE49-F238E27FC236}">
                <a16:creationId xmlns:a16="http://schemas.microsoft.com/office/drawing/2014/main" id="{38F53E7E-A24C-4F73-BC8A-08BBD133FF8F}"/>
              </a:ext>
            </a:extLst>
          </p:cNvPr>
          <p:cNvSpPr>
            <a:spLocks noGrp="1"/>
          </p:cNvSpPr>
          <p:nvPr>
            <p:ph type="pic" sz="quarter" idx="15"/>
          </p:nvPr>
        </p:nvSpPr>
        <p:spPr>
          <a:xfrm>
            <a:off x="4353019" y="1580820"/>
            <a:ext cx="3060700" cy="2052000"/>
          </a:xfrm>
        </p:spPr>
        <p:txBody>
          <a:bodyPr/>
          <a:lstStyle/>
          <a:p>
            <a:endParaRPr lang="en-AU"/>
          </a:p>
        </p:txBody>
      </p:sp>
    </p:spTree>
    <p:extLst>
      <p:ext uri="{BB962C8B-B14F-4D97-AF65-F5344CB8AC3E}">
        <p14:creationId xmlns:p14="http://schemas.microsoft.com/office/powerpoint/2010/main" val="33371932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4" name="Content Placeholder 3"/>
          <p:cNvSpPr>
            <a:spLocks noGrp="1"/>
          </p:cNvSpPr>
          <p:nvPr>
            <p:ph sz="half" idx="2"/>
          </p:nvPr>
        </p:nvSpPr>
        <p:spPr>
          <a:xfrm>
            <a:off x="1023938" y="1465652"/>
            <a:ext cx="4754880" cy="45092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989320" y="1465652"/>
            <a:ext cx="4754880" cy="45092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6D8BCD6-CA14-417B-908C-92510F867837}"/>
              </a:ext>
            </a:extLst>
          </p:cNvPr>
          <p:cNvSpPr>
            <a:spLocks noGrp="1"/>
          </p:cNvSpPr>
          <p:nvPr>
            <p:ph type="sldNum" sz="quarter" idx="11"/>
          </p:nvPr>
        </p:nvSpPr>
        <p:spPr>
          <a:xfrm>
            <a:off x="5704681" y="6470650"/>
            <a:ext cx="782637" cy="274638"/>
          </a:xfrm>
          <a:prstGeom prst="rect">
            <a:avLst/>
          </a:prstGeom>
        </p:spPr>
        <p:txBody>
          <a:bodyPr/>
          <a:lstStyle>
            <a:lvl1pPr algn="ctr">
              <a:defRPr sz="1000">
                <a:solidFill>
                  <a:schemeClr val="tx2"/>
                </a:solidFill>
                <a:latin typeface="Arial" panose="020B0604020202020204" pitchFamily="34" charset="0"/>
                <a:cs typeface="Arial" panose="020B0604020202020204" pitchFamily="34" charset="0"/>
              </a:defRPr>
            </a:lvl1pPr>
          </a:lstStyle>
          <a:p>
            <a:pPr>
              <a:defRPr/>
            </a:pPr>
            <a:fld id="{62DB9D19-DE7D-4D81-BE1B-3B97835BE031}" type="slidenum">
              <a:rPr lang="en-AU" smtClean="0"/>
              <a:pPr>
                <a:defRPr/>
              </a:pPr>
              <a:t>‹#›</a:t>
            </a:fld>
            <a:endParaRPr lang="en-AU"/>
          </a:p>
        </p:txBody>
      </p:sp>
      <p:sp>
        <p:nvSpPr>
          <p:cNvPr id="9" name="Footer Placeholder 4">
            <a:extLst>
              <a:ext uri="{FF2B5EF4-FFF2-40B4-BE49-F238E27FC236}">
                <a16:creationId xmlns:a16="http://schemas.microsoft.com/office/drawing/2014/main" id="{2179ED22-3863-4FE5-A5CE-E6E88F93049D}"/>
              </a:ext>
            </a:extLst>
          </p:cNvPr>
          <p:cNvSpPr>
            <a:spLocks noGrp="1"/>
          </p:cNvSpPr>
          <p:nvPr>
            <p:ph type="ftr" sz="quarter" idx="10"/>
          </p:nvPr>
        </p:nvSpPr>
        <p:spPr>
          <a:xfrm>
            <a:off x="1023938" y="6470650"/>
            <a:ext cx="3460380"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Tree>
    <p:extLst>
      <p:ext uri="{BB962C8B-B14F-4D97-AF65-F5344CB8AC3E}">
        <p14:creationId xmlns:p14="http://schemas.microsoft.com/office/powerpoint/2010/main" val="1579908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1A384631-BE42-4A1A-8933-431A1F7B178E}"/>
              </a:ext>
            </a:extLst>
          </p:cNvPr>
          <p:cNvSpPr>
            <a:spLocks noGrp="1"/>
          </p:cNvSpPr>
          <p:nvPr>
            <p:ph type="sldNum" sz="quarter" idx="11"/>
          </p:nvPr>
        </p:nvSpPr>
        <p:spPr>
          <a:xfrm>
            <a:off x="5679608" y="6470650"/>
            <a:ext cx="782637" cy="274638"/>
          </a:xfrm>
          <a:prstGeom prst="rect">
            <a:avLst/>
          </a:prstGeom>
        </p:spPr>
        <p:txBody>
          <a:bodyPr/>
          <a:lstStyle>
            <a:lvl1pPr algn="ctr">
              <a:defRPr sz="1050">
                <a:latin typeface="+mn-lt"/>
                <a:cs typeface="Arial" panose="020B0604020202020204" pitchFamily="34" charset="0"/>
              </a:defRPr>
            </a:lvl1pPr>
          </a:lstStyle>
          <a:p>
            <a:pPr>
              <a:defRPr/>
            </a:pPr>
            <a:fld id="{8A7706BA-5DDC-4C7A-BFFB-6616CB2F8B66}" type="slidenum">
              <a:rPr lang="en-AU" smtClean="0"/>
              <a:pPr>
                <a:defRPr/>
              </a:pPr>
              <a:t>‹#›</a:t>
            </a:fld>
            <a:endParaRPr lang="en-AU"/>
          </a:p>
        </p:txBody>
      </p:sp>
      <p:sp>
        <p:nvSpPr>
          <p:cNvPr id="5" name="Footer Placeholder 4">
            <a:extLst>
              <a:ext uri="{FF2B5EF4-FFF2-40B4-BE49-F238E27FC236}">
                <a16:creationId xmlns:a16="http://schemas.microsoft.com/office/drawing/2014/main" id="{4735FE40-A7FE-47FF-B8F6-D800A734A9D8}"/>
              </a:ext>
            </a:extLst>
          </p:cNvPr>
          <p:cNvSpPr>
            <a:spLocks noGrp="1"/>
          </p:cNvSpPr>
          <p:nvPr>
            <p:ph type="ftr" sz="quarter" idx="10"/>
          </p:nvPr>
        </p:nvSpPr>
        <p:spPr>
          <a:xfrm>
            <a:off x="1023938" y="6470650"/>
            <a:ext cx="3685848" cy="274638"/>
          </a:xfrm>
        </p:spPr>
        <p:txBody>
          <a:bodyPr/>
          <a:lstStyle>
            <a:lvl1pPr>
              <a:defRPr sz="1050"/>
            </a:lvl1pPr>
          </a:lstStyle>
          <a:p>
            <a:pPr>
              <a:defRPr/>
            </a:pPr>
            <a:r>
              <a:rPr lang="en-AU"/>
              <a:t>© Cancer Council NSW</a:t>
            </a:r>
          </a:p>
        </p:txBody>
      </p:sp>
    </p:spTree>
    <p:extLst>
      <p:ext uri="{BB962C8B-B14F-4D97-AF65-F5344CB8AC3E}">
        <p14:creationId xmlns:p14="http://schemas.microsoft.com/office/powerpoint/2010/main" val="1629941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24128" y="471509"/>
            <a:ext cx="4575006" cy="1335147"/>
          </a:xfrm>
        </p:spPr>
        <p:txBody>
          <a:bodyPr>
            <a:noAutofit/>
          </a:bodyPr>
          <a:lstStyle>
            <a:lvl1pPr>
              <a:lnSpc>
                <a:spcPct val="80000"/>
              </a:lnSpc>
              <a:defRPr sz="4400">
                <a:latin typeface="Arial Black" panose="020B0A04020102020204" pitchFamily="34" charset="0"/>
              </a:defRPr>
            </a:lvl1pPr>
          </a:lstStyle>
          <a:p>
            <a:r>
              <a:rPr lang="en-US"/>
              <a:t>Edit Master title style</a:t>
            </a:r>
          </a:p>
        </p:txBody>
      </p:sp>
      <p:sp>
        <p:nvSpPr>
          <p:cNvPr id="3" name="Content Placeholder 2"/>
          <p:cNvSpPr>
            <a:spLocks noGrp="1"/>
          </p:cNvSpPr>
          <p:nvPr>
            <p:ph idx="1"/>
          </p:nvPr>
        </p:nvSpPr>
        <p:spPr>
          <a:xfrm>
            <a:off x="5715000" y="471509"/>
            <a:ext cx="5678424" cy="5536099"/>
          </a:xfrm>
        </p:spPr>
        <p:txBody>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1903956"/>
            <a:ext cx="4575006" cy="4115844"/>
          </a:xfrm>
        </p:spPr>
        <p:txBody>
          <a:bodyPr lIns="91440" rIns="91440">
            <a:normAutofit/>
          </a:bodyPr>
          <a:lstStyle>
            <a:lvl1pPr marL="0" indent="0">
              <a:lnSpc>
                <a:spcPct val="108000"/>
              </a:lnSpc>
              <a:spcBef>
                <a:spcPts val="600"/>
              </a:spcBef>
              <a:buNone/>
              <a:defRPr sz="2200">
                <a:solidFill>
                  <a:schemeClr val="tx2"/>
                </a:solidFill>
                <a:latin typeface="Arial" panose="020B0604020202020204" pitchFamily="34" charset="0"/>
                <a:cs typeface="Arial" panose="020B0604020202020204" pitchFamily="34" charset="0"/>
              </a:defRPr>
            </a:lvl1pPr>
            <a:lvl2pPr marL="174625" indent="-174625">
              <a:buFont typeface="Arial" panose="020B0604020202020204" pitchFamily="34" charset="0"/>
              <a:buChar char="•"/>
              <a:defRPr sz="2200">
                <a:latin typeface="Arial" panose="020B0604020202020204" pitchFamily="34" charset="0"/>
                <a:cs typeface="Arial" panose="020B0604020202020204" pitchFamily="34" charset="0"/>
              </a:defRPr>
            </a:lvl2pPr>
            <a:lvl3pPr marL="363538" indent="-188913">
              <a:buFont typeface="Arial" panose="020B0604020202020204" pitchFamily="34" charset="0"/>
              <a:buChar char="•"/>
              <a:defRPr sz="2200">
                <a:latin typeface="Arial" panose="020B0604020202020204" pitchFamily="34" charset="0"/>
                <a:cs typeface="Arial" panose="020B0604020202020204" pitchFamily="34" charset="0"/>
              </a:defRPr>
            </a:lvl3pPr>
            <a:lvl4pPr marL="538163" indent="-174625">
              <a:buFont typeface="Arial" panose="020B0604020202020204" pitchFamily="34" charset="0"/>
              <a:buChar char="•"/>
              <a:defRPr sz="2200">
                <a:latin typeface="Arial" panose="020B0604020202020204" pitchFamily="34" charset="0"/>
                <a:cs typeface="Arial" panose="020B0604020202020204" pitchFamily="34" charset="0"/>
              </a:defRPr>
            </a:lvl4pPr>
            <a:lvl5pPr marL="714375" indent="-176213">
              <a:buFont typeface="Arial" panose="020B0604020202020204" pitchFamily="34" charset="0"/>
              <a:buChar char="•"/>
              <a:defRPr sz="2200">
                <a:latin typeface="Arial" panose="020B0604020202020204" pitchFamily="34" charset="0"/>
                <a:cs typeface="Arial" panose="020B0604020202020204" pitchFamily="34" charset="0"/>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3DC0A95-8C03-490F-A620-6817589CA1B1}"/>
              </a:ext>
            </a:extLst>
          </p:cNvPr>
          <p:cNvSpPr>
            <a:spLocks noGrp="1"/>
          </p:cNvSpPr>
          <p:nvPr>
            <p:ph type="sldNum" sz="quarter" idx="11"/>
          </p:nvPr>
        </p:nvSpPr>
        <p:spPr>
          <a:xfrm>
            <a:off x="5704681" y="6470650"/>
            <a:ext cx="782637" cy="274638"/>
          </a:xfrm>
          <a:prstGeom prst="rect">
            <a:avLst/>
          </a:prstGeom>
        </p:spPr>
        <p:txBody>
          <a:bodyPr/>
          <a:lstStyle>
            <a:lvl1pPr algn="ctr">
              <a:defRPr sz="1000">
                <a:solidFill>
                  <a:schemeClr val="tx2"/>
                </a:solidFill>
                <a:effectLst/>
                <a:latin typeface="Arial" panose="020B0604020202020204" pitchFamily="34" charset="0"/>
                <a:cs typeface="Arial" panose="020B0604020202020204" pitchFamily="34" charset="0"/>
              </a:defRPr>
            </a:lvl1pPr>
          </a:lstStyle>
          <a:p>
            <a:pPr>
              <a:defRPr/>
            </a:pPr>
            <a:fld id="{CCC2958A-2887-4B03-9748-F98B5BC2D49C}" type="slidenum">
              <a:rPr lang="en-AU" smtClean="0"/>
              <a:pPr>
                <a:defRPr/>
              </a:pPr>
              <a:t>‹#›</a:t>
            </a:fld>
            <a:endParaRPr lang="en-AU"/>
          </a:p>
        </p:txBody>
      </p:sp>
      <p:sp>
        <p:nvSpPr>
          <p:cNvPr id="7" name="Footer Placeholder 4">
            <a:extLst>
              <a:ext uri="{FF2B5EF4-FFF2-40B4-BE49-F238E27FC236}">
                <a16:creationId xmlns:a16="http://schemas.microsoft.com/office/drawing/2014/main" id="{F88F23AC-58E1-492F-9BC9-580FDC8834FA}"/>
              </a:ext>
            </a:extLst>
          </p:cNvPr>
          <p:cNvSpPr>
            <a:spLocks noGrp="1"/>
          </p:cNvSpPr>
          <p:nvPr>
            <p:ph type="ftr" sz="quarter" idx="10"/>
          </p:nvPr>
        </p:nvSpPr>
        <p:spPr>
          <a:xfrm>
            <a:off x="1023938" y="6470650"/>
            <a:ext cx="4262046" cy="274638"/>
          </a:xfrm>
        </p:spPr>
        <p:txBody>
          <a:bodyPr/>
          <a:lstStyle>
            <a:lvl1pPr>
              <a:defRPr sz="1000">
                <a:latin typeface="Arial" panose="020B0604020202020204" pitchFamily="34" charset="0"/>
                <a:cs typeface="Arial" panose="020B0604020202020204" pitchFamily="34" charset="0"/>
              </a:defRPr>
            </a:lvl1pPr>
          </a:lstStyle>
          <a:p>
            <a:pPr>
              <a:defRPr/>
            </a:pPr>
            <a:r>
              <a:rPr lang="en-AU"/>
              <a:t>© Cancer Council NSW</a:t>
            </a:r>
          </a:p>
        </p:txBody>
      </p:sp>
    </p:spTree>
    <p:extLst>
      <p:ext uri="{BB962C8B-B14F-4D97-AF65-F5344CB8AC3E}">
        <p14:creationId xmlns:p14="http://schemas.microsoft.com/office/powerpoint/2010/main" val="2510581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C795A-DB3E-4A70-B174-3F58E1358D10}"/>
              </a:ext>
            </a:extLst>
          </p:cNvPr>
          <p:cNvSpPr>
            <a:spLocks noGrp="1"/>
          </p:cNvSpPr>
          <p:nvPr>
            <p:ph type="title"/>
          </p:nvPr>
        </p:nvSpPr>
        <p:spPr>
          <a:xfrm>
            <a:off x="1023938" y="585788"/>
            <a:ext cx="9720262" cy="767023"/>
          </a:xfrm>
          <a:prstGeom prst="rect">
            <a:avLst/>
          </a:prstGeom>
        </p:spPr>
        <p:txBody>
          <a:bodyPr vert="horz" lIns="91440" tIns="45720" rIns="91440" bIns="45720" rtlCol="0" anchor="t">
            <a:normAutofit/>
          </a:bodyPr>
          <a:lstStyle/>
          <a:p>
            <a:r>
              <a:rPr lang="en-US"/>
              <a:t>Click to edit Master title style</a:t>
            </a:r>
          </a:p>
        </p:txBody>
      </p:sp>
      <p:sp>
        <p:nvSpPr>
          <p:cNvPr id="1027" name="Text Placeholder 2">
            <a:extLst>
              <a:ext uri="{FF2B5EF4-FFF2-40B4-BE49-F238E27FC236}">
                <a16:creationId xmlns:a16="http://schemas.microsoft.com/office/drawing/2014/main" id="{8F04F1BF-9A80-4F0A-BC7B-EB584B19DD40}"/>
              </a:ext>
            </a:extLst>
          </p:cNvPr>
          <p:cNvSpPr>
            <a:spLocks noGrp="1" noChangeArrowheads="1"/>
          </p:cNvSpPr>
          <p:nvPr>
            <p:ph type="body" idx="1"/>
          </p:nvPr>
        </p:nvSpPr>
        <p:spPr bwMode="auto">
          <a:xfrm>
            <a:off x="1023938" y="1490598"/>
            <a:ext cx="9720262" cy="481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pic>
        <p:nvPicPr>
          <p:cNvPr id="1028" name="Picture 9">
            <a:extLst>
              <a:ext uri="{FF2B5EF4-FFF2-40B4-BE49-F238E27FC236}">
                <a16:creationId xmlns:a16="http://schemas.microsoft.com/office/drawing/2014/main" id="{A32AE312-10F4-4E58-971D-84B844E87B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1238" y="5661025"/>
            <a:ext cx="22907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B971F025-42E3-4717-9416-63AB7370C6DD}"/>
              </a:ext>
            </a:extLst>
          </p:cNvPr>
          <p:cNvSpPr>
            <a:spLocks noGrp="1"/>
          </p:cNvSpPr>
          <p:nvPr>
            <p:ph type="ftr" sz="quarter" idx="3"/>
          </p:nvPr>
        </p:nvSpPr>
        <p:spPr>
          <a:xfrm>
            <a:off x="1023938" y="6453980"/>
            <a:ext cx="3197333" cy="274638"/>
          </a:xfrm>
          <a:prstGeom prst="rect">
            <a:avLst/>
          </a:prstGeom>
        </p:spPr>
        <p:txBody>
          <a:bodyPr/>
          <a:lstStyle>
            <a:lvl1pPr algn="l" eaLnBrk="1" fontAlgn="auto" hangingPunct="1">
              <a:spcBef>
                <a:spcPts val="0"/>
              </a:spcBef>
              <a:spcAft>
                <a:spcPts val="0"/>
              </a:spcAft>
              <a:defRPr sz="1000" dirty="0">
                <a:solidFill>
                  <a:schemeClr val="tx2"/>
                </a:solidFill>
                <a:latin typeface="Arial" panose="020B0604020202020204" pitchFamily="34" charset="0"/>
                <a:cs typeface="Arial" panose="020B0604020202020204" pitchFamily="34" charset="0"/>
              </a:defRPr>
            </a:lvl1pPr>
          </a:lstStyle>
          <a:p>
            <a:pPr>
              <a:defRPr/>
            </a:pPr>
            <a:r>
              <a:rPr lang="en-AU"/>
              <a:t>© Cancer Council NSW</a:t>
            </a:r>
          </a:p>
        </p:txBody>
      </p:sp>
      <p:pic>
        <p:nvPicPr>
          <p:cNvPr id="1031" name="Picture 12">
            <a:extLst>
              <a:ext uri="{FF2B5EF4-FFF2-40B4-BE49-F238E27FC236}">
                <a16:creationId xmlns:a16="http://schemas.microsoft.com/office/drawing/2014/main" id="{BE8DEE10-E2D3-4EBB-A4E7-4F2C866147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61261"/>
          <a:stretch>
            <a:fillRect/>
          </a:stretch>
        </p:blipFill>
        <p:spPr bwMode="auto">
          <a:xfrm>
            <a:off x="11368088" y="585788"/>
            <a:ext cx="8239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06EBAA94-E985-47A9-BC40-6C148A47C83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r="67438"/>
          <a:stretch>
            <a:fillRect/>
          </a:stretch>
        </p:blipFill>
        <p:spPr bwMode="auto">
          <a:xfrm>
            <a:off x="174625" y="5790406"/>
            <a:ext cx="8493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3174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l" rtl="0" eaLnBrk="1" fontAlgn="base" hangingPunct="1">
        <a:lnSpc>
          <a:spcPct val="80000"/>
        </a:lnSpc>
        <a:spcBef>
          <a:spcPct val="0"/>
        </a:spcBef>
        <a:spcAft>
          <a:spcPct val="0"/>
        </a:spcAft>
        <a:defRPr sz="4400" b="1" kern="1200" cap="none" spc="100">
          <a:solidFill>
            <a:schemeClr val="tx2"/>
          </a:solidFill>
          <a:latin typeface="Arial Black" panose="020B0A04020102020204" pitchFamily="34" charset="0"/>
          <a:ea typeface="+mj-ea"/>
          <a:cs typeface="Arial" panose="020B0604020202020204" pitchFamily="34" charset="0"/>
        </a:defRPr>
      </a:lvl1pPr>
      <a:lvl2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2pPr>
      <a:lvl3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3pPr>
      <a:lvl4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4pPr>
      <a:lvl5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5pPr>
      <a:lvl6pPr marL="4572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6pPr>
      <a:lvl7pPr marL="9144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7pPr>
      <a:lvl8pPr marL="13716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8pPr>
      <a:lvl9pPr marL="18288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9pPr>
    </p:titleStyle>
    <p:body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3D55FE-FEFE-A14A-884C-B8900563ABFC}"/>
              </a:ext>
            </a:extLst>
          </p:cNvPr>
          <p:cNvPicPr>
            <a:picLocks noChangeAspect="1"/>
          </p:cNvPicPr>
          <p:nvPr userDrawn="1"/>
        </p:nvPicPr>
        <p:blipFill>
          <a:blip r:embed="rId5"/>
          <a:stretch>
            <a:fillRect/>
          </a:stretch>
        </p:blipFill>
        <p:spPr>
          <a:xfrm>
            <a:off x="-3307975" y="-20689"/>
            <a:ext cx="15499976" cy="6888880"/>
          </a:xfrm>
          <a:prstGeom prst="rect">
            <a:avLst/>
          </a:prstGeom>
        </p:spPr>
      </p:pic>
      <p:pic>
        <p:nvPicPr>
          <p:cNvPr id="2" name="Picture 1" descr="SA_LOGO_WHITE&amp;YELLOW_RGB.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585729" y="146099"/>
            <a:ext cx="2630512" cy="1554709"/>
          </a:xfrm>
          <a:prstGeom prst="rect">
            <a:avLst/>
          </a:prstGeom>
        </p:spPr>
      </p:pic>
      <p:pic>
        <p:nvPicPr>
          <p:cNvPr id="12" name="Picture 11">
            <a:extLst>
              <a:ext uri="{FF2B5EF4-FFF2-40B4-BE49-F238E27FC236}">
                <a16:creationId xmlns:a16="http://schemas.microsoft.com/office/drawing/2014/main" id="{E51BC3DB-5FB4-154A-8935-F70415C209EB}"/>
              </a:ext>
            </a:extLst>
          </p:cNvPr>
          <p:cNvPicPr>
            <a:picLocks noChangeAspect="1"/>
          </p:cNvPicPr>
          <p:nvPr userDrawn="1"/>
        </p:nvPicPr>
        <p:blipFill>
          <a:blip r:embed="rId7"/>
          <a:stretch>
            <a:fillRect/>
          </a:stretch>
        </p:blipFill>
        <p:spPr>
          <a:xfrm>
            <a:off x="10249520" y="5200786"/>
            <a:ext cx="1624445" cy="1341932"/>
          </a:xfrm>
          <a:prstGeom prst="rect">
            <a:avLst/>
          </a:prstGeom>
        </p:spPr>
      </p:pic>
      <p:sp>
        <p:nvSpPr>
          <p:cNvPr id="6" name="Footer Placeholder 8">
            <a:extLst>
              <a:ext uri="{FF2B5EF4-FFF2-40B4-BE49-F238E27FC236}">
                <a16:creationId xmlns:a16="http://schemas.microsoft.com/office/drawing/2014/main" id="{04497B99-AFB7-F04F-9888-94403EB326E3}"/>
              </a:ext>
            </a:extLst>
          </p:cNvPr>
          <p:cNvSpPr>
            <a:spLocks noGrp="1"/>
          </p:cNvSpPr>
          <p:nvPr>
            <p:ph type="ftr" sz="quarter" idx="3"/>
          </p:nvPr>
        </p:nvSpPr>
        <p:spPr>
          <a:xfrm>
            <a:off x="838200" y="6360156"/>
            <a:ext cx="10515600" cy="365125"/>
          </a:xfrm>
          <a:prstGeom prst="rect">
            <a:avLst/>
          </a:prstGeom>
        </p:spPr>
        <p:txBody>
          <a:bodyPr vert="horz" lIns="91440" tIns="45720" rIns="91440" bIns="45720" rtlCol="0" anchor="ctr"/>
          <a:lstStyle>
            <a:lvl1pPr algn="ctr">
              <a:defRPr sz="1200" b="0" i="0">
                <a:solidFill>
                  <a:schemeClr val="bg2">
                    <a:lumMod val="75000"/>
                  </a:schemeClr>
                </a:solidFill>
                <a:latin typeface="Foco CC" panose="020B0504050202020203" pitchFamily="34" charset="0"/>
                <a:cs typeface="Foco CC" panose="020B0504050202020203" pitchFamily="34" charset="0"/>
              </a:defRPr>
            </a:lvl1pPr>
          </a:lstStyle>
          <a:p>
            <a:pPr defTabSz="914377" fontAlgn="auto">
              <a:spcBef>
                <a:spcPts val="0"/>
              </a:spcBef>
              <a:spcAft>
                <a:spcPts val="0"/>
              </a:spcAft>
            </a:pPr>
            <a:endParaRPr lang="en-US">
              <a:solidFill>
                <a:srgbClr val="E7E6E6">
                  <a:lumMod val="75000"/>
                </a:srgbClr>
              </a:solidFill>
            </a:endParaRPr>
          </a:p>
        </p:txBody>
      </p:sp>
    </p:spTree>
    <p:extLst>
      <p:ext uri="{BB962C8B-B14F-4D97-AF65-F5344CB8AC3E}">
        <p14:creationId xmlns:p14="http://schemas.microsoft.com/office/powerpoint/2010/main" val="21672832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C795A-DB3E-4A70-B174-3F58E1358D10}"/>
              </a:ext>
            </a:extLst>
          </p:cNvPr>
          <p:cNvSpPr>
            <a:spLocks noGrp="1"/>
          </p:cNvSpPr>
          <p:nvPr>
            <p:ph type="title"/>
          </p:nvPr>
        </p:nvSpPr>
        <p:spPr>
          <a:xfrm>
            <a:off x="1023938" y="585788"/>
            <a:ext cx="9720262" cy="767023"/>
          </a:xfrm>
          <a:prstGeom prst="rect">
            <a:avLst/>
          </a:prstGeom>
        </p:spPr>
        <p:txBody>
          <a:bodyPr vert="horz" lIns="91440" tIns="45720" rIns="91440" bIns="45720" rtlCol="0" anchor="t">
            <a:normAutofit/>
          </a:bodyPr>
          <a:lstStyle/>
          <a:p>
            <a:r>
              <a:rPr lang="en-US"/>
              <a:t>Click to edit Master title style</a:t>
            </a:r>
          </a:p>
        </p:txBody>
      </p:sp>
      <p:sp>
        <p:nvSpPr>
          <p:cNvPr id="1027" name="Text Placeholder 2">
            <a:extLst>
              <a:ext uri="{FF2B5EF4-FFF2-40B4-BE49-F238E27FC236}">
                <a16:creationId xmlns:a16="http://schemas.microsoft.com/office/drawing/2014/main" id="{8F04F1BF-9A80-4F0A-BC7B-EB584B19DD40}"/>
              </a:ext>
            </a:extLst>
          </p:cNvPr>
          <p:cNvSpPr>
            <a:spLocks noGrp="1" noChangeArrowheads="1"/>
          </p:cNvSpPr>
          <p:nvPr>
            <p:ph type="body" idx="1"/>
          </p:nvPr>
        </p:nvSpPr>
        <p:spPr bwMode="auto">
          <a:xfrm>
            <a:off x="1023938" y="1490598"/>
            <a:ext cx="9720262" cy="481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pic>
        <p:nvPicPr>
          <p:cNvPr id="1028" name="Picture 9">
            <a:extLst>
              <a:ext uri="{FF2B5EF4-FFF2-40B4-BE49-F238E27FC236}">
                <a16:creationId xmlns:a16="http://schemas.microsoft.com/office/drawing/2014/main" id="{A32AE312-10F4-4E58-971D-84B844E87B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1238" y="5661025"/>
            <a:ext cx="22907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B971F025-42E3-4717-9416-63AB7370C6DD}"/>
              </a:ext>
            </a:extLst>
          </p:cNvPr>
          <p:cNvSpPr>
            <a:spLocks noGrp="1"/>
          </p:cNvSpPr>
          <p:nvPr>
            <p:ph type="ftr" sz="quarter" idx="3"/>
          </p:nvPr>
        </p:nvSpPr>
        <p:spPr>
          <a:xfrm>
            <a:off x="1023938" y="6453980"/>
            <a:ext cx="3197333" cy="274638"/>
          </a:xfrm>
          <a:prstGeom prst="rect">
            <a:avLst/>
          </a:prstGeom>
        </p:spPr>
        <p:txBody>
          <a:bodyPr/>
          <a:lstStyle>
            <a:lvl1pPr algn="l" eaLnBrk="1" fontAlgn="auto" hangingPunct="1">
              <a:spcBef>
                <a:spcPts val="0"/>
              </a:spcBef>
              <a:spcAft>
                <a:spcPts val="0"/>
              </a:spcAft>
              <a:defRPr sz="1000" dirty="0">
                <a:solidFill>
                  <a:schemeClr val="tx2"/>
                </a:solidFill>
                <a:latin typeface="Arial" panose="020B0604020202020204" pitchFamily="34" charset="0"/>
                <a:cs typeface="Arial" panose="020B0604020202020204" pitchFamily="34" charset="0"/>
              </a:defRPr>
            </a:lvl1pPr>
          </a:lstStyle>
          <a:p>
            <a:pPr>
              <a:defRPr/>
            </a:pPr>
            <a:r>
              <a:rPr lang="en-AU"/>
              <a:t>© Cancer Council NSW    I    2018</a:t>
            </a:r>
          </a:p>
        </p:txBody>
      </p:sp>
      <p:pic>
        <p:nvPicPr>
          <p:cNvPr id="1031" name="Picture 12">
            <a:extLst>
              <a:ext uri="{FF2B5EF4-FFF2-40B4-BE49-F238E27FC236}">
                <a16:creationId xmlns:a16="http://schemas.microsoft.com/office/drawing/2014/main" id="{BE8DEE10-E2D3-4EBB-A4E7-4F2C866147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61261"/>
          <a:stretch>
            <a:fillRect/>
          </a:stretch>
        </p:blipFill>
        <p:spPr bwMode="auto">
          <a:xfrm>
            <a:off x="11368088" y="585788"/>
            <a:ext cx="8239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06EBAA94-E985-47A9-BC40-6C148A47C83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r="67438"/>
          <a:stretch>
            <a:fillRect/>
          </a:stretch>
        </p:blipFill>
        <p:spPr bwMode="auto">
          <a:xfrm>
            <a:off x="174625" y="5790406"/>
            <a:ext cx="8493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2203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dt="0"/>
  <p:txStyles>
    <p:titleStyle>
      <a:lvl1pPr algn="l" rtl="0" eaLnBrk="1" fontAlgn="base" hangingPunct="1">
        <a:lnSpc>
          <a:spcPct val="80000"/>
        </a:lnSpc>
        <a:spcBef>
          <a:spcPct val="0"/>
        </a:spcBef>
        <a:spcAft>
          <a:spcPct val="0"/>
        </a:spcAft>
        <a:defRPr sz="4400" b="1" kern="1200" cap="none" spc="100">
          <a:solidFill>
            <a:schemeClr val="tx2"/>
          </a:solidFill>
          <a:latin typeface="Arial Black" panose="020B0A04020102020204" pitchFamily="34" charset="0"/>
          <a:ea typeface="+mj-ea"/>
          <a:cs typeface="Arial" panose="020B0604020202020204" pitchFamily="34" charset="0"/>
        </a:defRPr>
      </a:lvl1pPr>
      <a:lvl2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2pPr>
      <a:lvl3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3pPr>
      <a:lvl4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4pPr>
      <a:lvl5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5pPr>
      <a:lvl6pPr marL="4572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6pPr>
      <a:lvl7pPr marL="9144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7pPr>
      <a:lvl8pPr marL="13716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8pPr>
      <a:lvl9pPr marL="18288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9pPr>
    </p:titleStyle>
    <p:body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C795A-DB3E-4A70-B174-3F58E1358D10}"/>
              </a:ext>
            </a:extLst>
          </p:cNvPr>
          <p:cNvSpPr>
            <a:spLocks noGrp="1"/>
          </p:cNvSpPr>
          <p:nvPr>
            <p:ph type="title"/>
          </p:nvPr>
        </p:nvSpPr>
        <p:spPr>
          <a:xfrm>
            <a:off x="1023938" y="585788"/>
            <a:ext cx="9720262" cy="767023"/>
          </a:xfrm>
          <a:prstGeom prst="rect">
            <a:avLst/>
          </a:prstGeom>
        </p:spPr>
        <p:txBody>
          <a:bodyPr vert="horz" lIns="91440" tIns="45720" rIns="91440" bIns="45720" rtlCol="0" anchor="t">
            <a:normAutofit/>
          </a:bodyPr>
          <a:lstStyle/>
          <a:p>
            <a:r>
              <a:rPr lang="en-US"/>
              <a:t>Click to edit Master title style</a:t>
            </a:r>
          </a:p>
        </p:txBody>
      </p:sp>
      <p:sp>
        <p:nvSpPr>
          <p:cNvPr id="1027" name="Text Placeholder 2">
            <a:extLst>
              <a:ext uri="{FF2B5EF4-FFF2-40B4-BE49-F238E27FC236}">
                <a16:creationId xmlns:a16="http://schemas.microsoft.com/office/drawing/2014/main" id="{8F04F1BF-9A80-4F0A-BC7B-EB584B19DD40}"/>
              </a:ext>
            </a:extLst>
          </p:cNvPr>
          <p:cNvSpPr>
            <a:spLocks noGrp="1" noChangeArrowheads="1"/>
          </p:cNvSpPr>
          <p:nvPr>
            <p:ph type="body" idx="1"/>
          </p:nvPr>
        </p:nvSpPr>
        <p:spPr bwMode="auto">
          <a:xfrm>
            <a:off x="1023938" y="1490598"/>
            <a:ext cx="9720262" cy="481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pic>
        <p:nvPicPr>
          <p:cNvPr id="1028" name="Picture 9">
            <a:extLst>
              <a:ext uri="{FF2B5EF4-FFF2-40B4-BE49-F238E27FC236}">
                <a16:creationId xmlns:a16="http://schemas.microsoft.com/office/drawing/2014/main" id="{A32AE312-10F4-4E58-971D-84B844E87B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1238" y="5661025"/>
            <a:ext cx="22907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B971F025-42E3-4717-9416-63AB7370C6DD}"/>
              </a:ext>
            </a:extLst>
          </p:cNvPr>
          <p:cNvSpPr>
            <a:spLocks noGrp="1"/>
          </p:cNvSpPr>
          <p:nvPr>
            <p:ph type="ftr" sz="quarter" idx="3"/>
          </p:nvPr>
        </p:nvSpPr>
        <p:spPr>
          <a:xfrm>
            <a:off x="1023938" y="6453980"/>
            <a:ext cx="3197333" cy="274638"/>
          </a:xfrm>
          <a:prstGeom prst="rect">
            <a:avLst/>
          </a:prstGeom>
        </p:spPr>
        <p:txBody>
          <a:bodyPr/>
          <a:lstStyle>
            <a:lvl1pPr algn="l" eaLnBrk="1" fontAlgn="auto" hangingPunct="1">
              <a:spcBef>
                <a:spcPts val="0"/>
              </a:spcBef>
              <a:spcAft>
                <a:spcPts val="0"/>
              </a:spcAft>
              <a:defRPr sz="1000" dirty="0">
                <a:solidFill>
                  <a:schemeClr val="tx2"/>
                </a:solidFill>
                <a:latin typeface="Arial" panose="020B0604020202020204" pitchFamily="34" charset="0"/>
                <a:cs typeface="Arial" panose="020B0604020202020204" pitchFamily="34" charset="0"/>
              </a:defRPr>
            </a:lvl1pPr>
          </a:lstStyle>
          <a:p>
            <a:pPr>
              <a:defRPr/>
            </a:pPr>
            <a:r>
              <a:rPr lang="en-AU"/>
              <a:t>© Cancer Council NSW    I    2018</a:t>
            </a:r>
          </a:p>
        </p:txBody>
      </p:sp>
      <p:pic>
        <p:nvPicPr>
          <p:cNvPr id="1031" name="Picture 12">
            <a:extLst>
              <a:ext uri="{FF2B5EF4-FFF2-40B4-BE49-F238E27FC236}">
                <a16:creationId xmlns:a16="http://schemas.microsoft.com/office/drawing/2014/main" id="{BE8DEE10-E2D3-4EBB-A4E7-4F2C8661479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r="61261"/>
          <a:stretch>
            <a:fillRect/>
          </a:stretch>
        </p:blipFill>
        <p:spPr bwMode="auto">
          <a:xfrm>
            <a:off x="11368088" y="585788"/>
            <a:ext cx="8239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06EBAA94-E985-47A9-BC40-6C148A47C83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67438"/>
          <a:stretch>
            <a:fillRect/>
          </a:stretch>
        </p:blipFill>
        <p:spPr bwMode="auto">
          <a:xfrm>
            <a:off x="174625" y="5790406"/>
            <a:ext cx="8493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91094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hdr="0" dt="0"/>
  <p:txStyles>
    <p:titleStyle>
      <a:lvl1pPr algn="l" rtl="0" eaLnBrk="1" fontAlgn="base" hangingPunct="1">
        <a:lnSpc>
          <a:spcPct val="80000"/>
        </a:lnSpc>
        <a:spcBef>
          <a:spcPct val="0"/>
        </a:spcBef>
        <a:spcAft>
          <a:spcPct val="0"/>
        </a:spcAft>
        <a:defRPr sz="4400" b="1" kern="1200" cap="none" spc="100">
          <a:solidFill>
            <a:schemeClr val="tx2"/>
          </a:solidFill>
          <a:latin typeface="Arial Black" panose="020B0A04020102020204" pitchFamily="34" charset="0"/>
          <a:ea typeface="+mj-ea"/>
          <a:cs typeface="Arial" panose="020B0604020202020204" pitchFamily="34" charset="0"/>
        </a:defRPr>
      </a:lvl1pPr>
      <a:lvl2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2pPr>
      <a:lvl3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3pPr>
      <a:lvl4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4pPr>
      <a:lvl5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5pPr>
      <a:lvl6pPr marL="4572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6pPr>
      <a:lvl7pPr marL="9144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7pPr>
      <a:lvl8pPr marL="13716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8pPr>
      <a:lvl9pPr marL="18288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9pPr>
    </p:titleStyle>
    <p:body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safeworkaustralia.gov.au/system/files/documents/1702/nationalhazardexposureworkersurveillancenhewssurveyresults_2008_pdf.pdf"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hyperlink" Target="https://wiki.cancer.org.au/skincancerstats/Citation:Safe_Work_Australia_2022" TargetMode="External"/><Relationship Id="rId4" Type="http://schemas.openxmlformats.org/officeDocument/2006/relationships/hyperlink" Target="https://www.cancer.nsw.gov.au/getattachment/how-we-help/reports-and-publications/sun-protection-attitudes-intentions-and-behaviour/Sun-Protection-Behaviours-with-Men-Aged-40-65-Years-presentation.PDF?lang=en-A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afework.nsw.gov.au/hazards-a-z/working-in-extreme-heat/content-page-blocks/ultra-violet-radiation-uvr"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hyperlink" Target="https://cancercouncilorg.sharepoint.com/sites/CPA-DMS/Workplaces/Strategy/www.saxinstitute.org.au" TargetMode="External"/><Relationship Id="rId4" Type="http://schemas.openxmlformats.org/officeDocument/2006/relationships/hyperlink" Target="https://www.cancerwa.asn.au/resources/2011-12-05-ccupational-exposure-to-ultraviolet-radiation.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hyperlink" Target="https://onlinelibrary.wiley.com/doi/full/10.3322/caac.2149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38BF47-D025-40A3-B462-6B5D02C4E306}"/>
              </a:ext>
            </a:extLst>
          </p:cNvPr>
          <p:cNvSpPr>
            <a:spLocks noGrp="1"/>
          </p:cNvSpPr>
          <p:nvPr>
            <p:ph type="title"/>
          </p:nvPr>
        </p:nvSpPr>
        <p:spPr>
          <a:xfrm>
            <a:off x="408926" y="1234863"/>
            <a:ext cx="11913704" cy="1325563"/>
          </a:xfrm>
        </p:spPr>
        <p:txBody>
          <a:bodyPr/>
          <a:lstStyle/>
          <a:p>
            <a:br>
              <a:rPr lang="en-AU" sz="6000" dirty="0">
                <a:latin typeface="Arial Black"/>
                <a:cs typeface="Arial"/>
              </a:rPr>
            </a:br>
            <a:r>
              <a:rPr lang="en-US" sz="5000" dirty="0">
                <a:latin typeface="Arial Black"/>
                <a:cs typeface="Arial"/>
              </a:rPr>
              <a:t>Integrating UV </a:t>
            </a:r>
            <a:br>
              <a:rPr lang="en-US" sz="5000" dirty="0">
                <a:latin typeface="Arial Black"/>
                <a:cs typeface="Arial"/>
              </a:rPr>
            </a:br>
            <a:r>
              <a:rPr lang="en-US" sz="5000" dirty="0">
                <a:latin typeface="Arial Black"/>
                <a:cs typeface="Arial"/>
              </a:rPr>
              <a:t>protection into our </a:t>
            </a:r>
            <a:br>
              <a:rPr lang="en-US" sz="5000" dirty="0">
                <a:latin typeface="Arial Black"/>
                <a:cs typeface="Arial"/>
              </a:rPr>
            </a:br>
            <a:r>
              <a:rPr lang="en-US" sz="5000" dirty="0">
                <a:latin typeface="Arial Black"/>
                <a:cs typeface="Arial"/>
              </a:rPr>
              <a:t>WH&amp;S practice:</a:t>
            </a:r>
            <a:br>
              <a:rPr lang="en-US" sz="5000" dirty="0">
                <a:latin typeface="Arial Black"/>
                <a:cs typeface="Arial"/>
              </a:rPr>
            </a:br>
            <a:br>
              <a:rPr lang="en-US" sz="5000" dirty="0">
                <a:latin typeface="Arial Black"/>
                <a:cs typeface="Arial"/>
              </a:rPr>
            </a:br>
            <a:r>
              <a:rPr lang="en-US" sz="4000" dirty="0">
                <a:latin typeface="Arial Black"/>
                <a:cs typeface="Arial"/>
              </a:rPr>
              <a:t>How to do it well with </a:t>
            </a:r>
            <a:br>
              <a:rPr lang="en-AU" sz="4000" dirty="0">
                <a:latin typeface="Arial Black"/>
                <a:cs typeface="Arial"/>
              </a:rPr>
            </a:br>
            <a:r>
              <a:rPr lang="en-US" sz="4000" dirty="0">
                <a:latin typeface="Arial Black"/>
                <a:cs typeface="Arial"/>
              </a:rPr>
              <a:t>Cancer Council NSW support</a:t>
            </a:r>
            <a:br>
              <a:rPr lang="en-AU" sz="4800" dirty="0">
                <a:solidFill>
                  <a:schemeClr val="accent2"/>
                </a:solidFill>
                <a:latin typeface="Arial Black"/>
                <a:cs typeface="Arial"/>
              </a:rPr>
            </a:br>
            <a:endParaRPr lang="en-AU" dirty="0">
              <a:solidFill>
                <a:schemeClr val="accent2"/>
              </a:solidFill>
              <a:latin typeface="Arial Black"/>
              <a:cs typeface="Arial"/>
            </a:endParaRPr>
          </a:p>
        </p:txBody>
      </p:sp>
    </p:spTree>
    <p:extLst>
      <p:ext uri="{BB962C8B-B14F-4D97-AF65-F5344CB8AC3E}">
        <p14:creationId xmlns:p14="http://schemas.microsoft.com/office/powerpoint/2010/main" val="246742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4" y="100313"/>
            <a:ext cx="12339484" cy="830997"/>
          </a:xfrm>
        </p:spPr>
        <p:txBody>
          <a:bodyPr>
            <a:normAutofit fontScale="90000"/>
          </a:bodyPr>
          <a:lstStyle/>
          <a:p>
            <a:pPr algn="ctr"/>
            <a:r>
              <a:rPr lang="en-AU" dirty="0"/>
              <a:t>Outdoor workers: </a:t>
            </a:r>
            <a:r>
              <a:rPr lang="en-AU" dirty="0">
                <a:solidFill>
                  <a:srgbClr val="FFD200"/>
                </a:solidFill>
              </a:rPr>
              <a:t>higher skin cancer risk.</a:t>
            </a:r>
          </a:p>
        </p:txBody>
      </p:sp>
      <p:sp>
        <p:nvSpPr>
          <p:cNvPr id="3" name="AutoShape 2">
            <a:extLst>
              <a:ext uri="{FF2B5EF4-FFF2-40B4-BE49-F238E27FC236}">
                <a16:creationId xmlns:a16="http://schemas.microsoft.com/office/drawing/2014/main" id="{654C5574-9337-4DC3-8A77-786A65EEC7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Foco CC Light"/>
              <a:ea typeface="+mn-ea"/>
              <a:cs typeface="+mn-cs"/>
            </a:endParaRPr>
          </a:p>
        </p:txBody>
      </p:sp>
      <p:sp>
        <p:nvSpPr>
          <p:cNvPr id="4" name="AutoShape 4">
            <a:extLst>
              <a:ext uri="{FF2B5EF4-FFF2-40B4-BE49-F238E27FC236}">
                <a16:creationId xmlns:a16="http://schemas.microsoft.com/office/drawing/2014/main" id="{EB29F629-7AA0-4B18-A010-2032F2FC38E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Foco CC Light"/>
              <a:ea typeface="+mn-ea"/>
              <a:cs typeface="+mn-cs"/>
            </a:endParaRPr>
          </a:p>
        </p:txBody>
      </p:sp>
      <p:sp>
        <p:nvSpPr>
          <p:cNvPr id="15" name="TextBox 14">
            <a:extLst>
              <a:ext uri="{FF2B5EF4-FFF2-40B4-BE49-F238E27FC236}">
                <a16:creationId xmlns:a16="http://schemas.microsoft.com/office/drawing/2014/main" id="{935F730E-4D26-4F24-A510-A87D0858D3A1}"/>
              </a:ext>
            </a:extLst>
          </p:cNvPr>
          <p:cNvSpPr txBox="1"/>
          <p:nvPr/>
        </p:nvSpPr>
        <p:spPr>
          <a:xfrm>
            <a:off x="3048000" y="331327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AU" sz="1800" b="0" i="0" u="none" strike="noStrike" kern="1200" cap="none" spc="0" normalizeH="0" baseline="0" noProof="0">
              <a:ln>
                <a:noFill/>
              </a:ln>
              <a:solidFill>
                <a:prstClr val="black"/>
              </a:solidFill>
              <a:effectLst/>
              <a:uLnTx/>
              <a:uFillTx/>
              <a:latin typeface="Foco CC Light"/>
              <a:ea typeface="+mn-ea"/>
              <a:cs typeface="+mn-cs"/>
            </a:endParaRPr>
          </a:p>
        </p:txBody>
      </p:sp>
      <p:sp>
        <p:nvSpPr>
          <p:cNvPr id="12" name="Content Placeholder 5">
            <a:extLst>
              <a:ext uri="{FF2B5EF4-FFF2-40B4-BE49-F238E27FC236}">
                <a16:creationId xmlns:a16="http://schemas.microsoft.com/office/drawing/2014/main" id="{55E48805-4958-4F64-B922-EBD4923EC5C4}"/>
              </a:ext>
            </a:extLst>
          </p:cNvPr>
          <p:cNvSpPr>
            <a:spLocks noGrp="1"/>
          </p:cNvSpPr>
          <p:nvPr>
            <p:ph idx="1"/>
          </p:nvPr>
        </p:nvSpPr>
        <p:spPr>
          <a:xfrm>
            <a:off x="400318" y="1259900"/>
            <a:ext cx="7953107" cy="4845417"/>
          </a:xfrm>
        </p:spPr>
        <p:txBody>
          <a:bodyPr>
            <a:normAutofit/>
          </a:bodyPr>
          <a:lstStyle/>
          <a:p>
            <a:r>
              <a:rPr lang="en-AU" sz="2400" dirty="0"/>
              <a:t>UV exposure and outdoor workers</a:t>
            </a:r>
          </a:p>
          <a:p>
            <a:pPr lvl="1"/>
            <a:r>
              <a:rPr lang="en-AU" sz="2200" dirty="0"/>
              <a:t>Receive 5-10 times more solar UV radiation exposure</a:t>
            </a:r>
            <a:r>
              <a:rPr lang="en-AU" sz="2200" baseline="30000" dirty="0"/>
              <a:t>1</a:t>
            </a:r>
          </a:p>
          <a:p>
            <a:pPr marL="128588" lvl="1" indent="0">
              <a:buNone/>
            </a:pPr>
            <a:endParaRPr lang="en-AU" baseline="30000" dirty="0"/>
          </a:p>
          <a:p>
            <a:pPr lvl="1"/>
            <a:endParaRPr lang="en-AU" sz="1000" dirty="0"/>
          </a:p>
          <a:p>
            <a:pPr marL="0" indent="0" algn="ctr">
              <a:buNone/>
            </a:pPr>
            <a:r>
              <a:rPr lang="en-AU" sz="2800" b="1" i="1" dirty="0"/>
              <a:t>UV radiation is a known carcinogen in the same category as asbestos and tobacco. </a:t>
            </a:r>
            <a:endParaRPr lang="en-AU" sz="1000" dirty="0"/>
          </a:p>
          <a:p>
            <a:pPr marL="128588" lvl="1" indent="0">
              <a:buNone/>
            </a:pPr>
            <a:endParaRPr lang="en-AU" dirty="0"/>
          </a:p>
          <a:p>
            <a:r>
              <a:rPr lang="en-AU" sz="2000" dirty="0">
                <a:solidFill>
                  <a:srgbClr val="0F1E64"/>
                </a:solidFill>
              </a:rPr>
              <a:t>All organisations need to address the sun’s UV radiation and put </a:t>
            </a:r>
            <a:br>
              <a:rPr lang="en-AU" sz="2000" dirty="0">
                <a:solidFill>
                  <a:srgbClr val="0F1E64"/>
                </a:solidFill>
              </a:rPr>
            </a:br>
            <a:r>
              <a:rPr lang="en-AU" sz="2000" dirty="0">
                <a:solidFill>
                  <a:srgbClr val="0F1E64"/>
                </a:solidFill>
              </a:rPr>
              <a:t>UV safety control measures in place </a:t>
            </a:r>
            <a:r>
              <a:rPr lang="en-AU" sz="2000" u="sng" dirty="0">
                <a:solidFill>
                  <a:srgbClr val="0F1E64"/>
                </a:solidFill>
              </a:rPr>
              <a:t>every</a:t>
            </a:r>
            <a:r>
              <a:rPr lang="en-AU" sz="2000" dirty="0">
                <a:solidFill>
                  <a:srgbClr val="0F1E64"/>
                </a:solidFill>
              </a:rPr>
              <a:t> </a:t>
            </a:r>
            <a:r>
              <a:rPr lang="en-AU" sz="2000" u="sng" dirty="0">
                <a:solidFill>
                  <a:srgbClr val="0F1E64"/>
                </a:solidFill>
              </a:rPr>
              <a:t>day</a:t>
            </a:r>
            <a:r>
              <a:rPr lang="en-AU" sz="2000" dirty="0">
                <a:solidFill>
                  <a:srgbClr val="0F1E64"/>
                </a:solidFill>
              </a:rPr>
              <a:t> that will reduce exposure and prevent illness or injury</a:t>
            </a:r>
          </a:p>
          <a:p>
            <a:endParaRPr lang="en-AU" sz="2000" dirty="0">
              <a:solidFill>
                <a:srgbClr val="0F1E64"/>
              </a:solidFill>
            </a:endParaRPr>
          </a:p>
          <a:p>
            <a:pPr marL="0" indent="0" algn="ctr">
              <a:buNone/>
            </a:pPr>
            <a:endParaRPr lang="en-AU" sz="2400" b="1" dirty="0">
              <a:solidFill>
                <a:srgbClr val="FFD200"/>
              </a:solidFill>
            </a:endParaRPr>
          </a:p>
          <a:p>
            <a:pPr marL="0" indent="0" algn="ctr">
              <a:buNone/>
            </a:pPr>
            <a:r>
              <a:rPr lang="en-AU" sz="2800" b="1" dirty="0">
                <a:solidFill>
                  <a:srgbClr val="FFD200"/>
                </a:solidFill>
              </a:rPr>
              <a:t>Treat it as a workplace hazard </a:t>
            </a:r>
          </a:p>
          <a:p>
            <a:pPr marL="0" indent="0" algn="ctr">
              <a:buNone/>
            </a:pPr>
            <a:r>
              <a:rPr lang="en-AU" sz="2800" b="1" dirty="0">
                <a:solidFill>
                  <a:srgbClr val="F05028"/>
                </a:solidFill>
              </a:rPr>
              <a:t>It is required by law</a:t>
            </a:r>
          </a:p>
          <a:p>
            <a:endParaRPr lang="en-AU" dirty="0"/>
          </a:p>
        </p:txBody>
      </p:sp>
      <p:pic>
        <p:nvPicPr>
          <p:cNvPr id="6" name="Picture 5">
            <a:extLst>
              <a:ext uri="{FF2B5EF4-FFF2-40B4-BE49-F238E27FC236}">
                <a16:creationId xmlns:a16="http://schemas.microsoft.com/office/drawing/2014/main" id="{DC9E00FC-7EAC-480D-A1FF-B4155F9610EE}"/>
              </a:ext>
            </a:extLst>
          </p:cNvPr>
          <p:cNvPicPr>
            <a:picLocks noChangeAspect="1"/>
          </p:cNvPicPr>
          <p:nvPr/>
        </p:nvPicPr>
        <p:blipFill>
          <a:blip r:embed="rId3"/>
          <a:stretch>
            <a:fillRect/>
          </a:stretch>
        </p:blipFill>
        <p:spPr>
          <a:xfrm>
            <a:off x="8353425" y="1638300"/>
            <a:ext cx="3838575" cy="3581400"/>
          </a:xfrm>
          <a:prstGeom prst="rect">
            <a:avLst/>
          </a:prstGeom>
        </p:spPr>
      </p:pic>
    </p:spTree>
    <p:extLst>
      <p:ext uri="{BB962C8B-B14F-4D97-AF65-F5344CB8AC3E}">
        <p14:creationId xmlns:p14="http://schemas.microsoft.com/office/powerpoint/2010/main" val="3515786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BDCC-6B40-4ADB-8200-82D94063E81E}"/>
              </a:ext>
            </a:extLst>
          </p:cNvPr>
          <p:cNvSpPr>
            <a:spLocks noGrp="1"/>
          </p:cNvSpPr>
          <p:nvPr>
            <p:ph type="title"/>
          </p:nvPr>
        </p:nvSpPr>
        <p:spPr>
          <a:xfrm>
            <a:off x="188902" y="284136"/>
            <a:ext cx="11614104" cy="767023"/>
          </a:xfrm>
        </p:spPr>
        <p:txBody>
          <a:bodyPr>
            <a:normAutofit fontScale="90000"/>
          </a:bodyPr>
          <a:lstStyle/>
          <a:p>
            <a:r>
              <a:rPr lang="en-US"/>
              <a:t>What are workplaces currently doing</a:t>
            </a:r>
            <a:r>
              <a:rPr lang="en-US" sz="4900">
                <a:solidFill>
                  <a:schemeClr val="accent2"/>
                </a:solidFill>
              </a:rPr>
              <a:t>?</a:t>
            </a:r>
            <a:endParaRPr lang="en-AU" sz="4900">
              <a:solidFill>
                <a:schemeClr val="accent2"/>
              </a:solidFill>
            </a:endParaRPr>
          </a:p>
        </p:txBody>
      </p:sp>
      <p:sp>
        <p:nvSpPr>
          <p:cNvPr id="3" name="Content Placeholder 2">
            <a:extLst>
              <a:ext uri="{FF2B5EF4-FFF2-40B4-BE49-F238E27FC236}">
                <a16:creationId xmlns:a16="http://schemas.microsoft.com/office/drawing/2014/main" id="{D779EE2E-EB39-42D6-AA53-017243F074B2}"/>
              </a:ext>
            </a:extLst>
          </p:cNvPr>
          <p:cNvSpPr>
            <a:spLocks noGrp="1"/>
          </p:cNvSpPr>
          <p:nvPr>
            <p:ph idx="1"/>
          </p:nvPr>
        </p:nvSpPr>
        <p:spPr>
          <a:xfrm>
            <a:off x="520133" y="1102050"/>
            <a:ext cx="11151734" cy="1953298"/>
          </a:xfrm>
        </p:spPr>
        <p:txBody>
          <a:bodyPr/>
          <a:lstStyle/>
          <a:p>
            <a:pPr marL="0" indent="0">
              <a:buNone/>
            </a:pPr>
            <a:r>
              <a:rPr lang="en-AU" sz="2400" dirty="0"/>
              <a:t>In Australia at work: </a:t>
            </a:r>
          </a:p>
          <a:p>
            <a:pPr marL="0" indent="0">
              <a:buNone/>
            </a:pPr>
            <a:r>
              <a:rPr lang="en-AU" sz="2400" dirty="0"/>
              <a:t>~50% of employees use protective clothing, sunscreen, hats or sunglasses</a:t>
            </a:r>
            <a:r>
              <a:rPr lang="en-AU" sz="2400" baseline="30000" dirty="0"/>
              <a:t>2-5</a:t>
            </a:r>
            <a:r>
              <a:rPr lang="en-AU" sz="2400" dirty="0"/>
              <a:t> </a:t>
            </a:r>
          </a:p>
          <a:p>
            <a:pPr>
              <a:buFont typeface="Arial" panose="020B0604020202020204" pitchFamily="34" charset="0"/>
              <a:buChar char="•"/>
            </a:pPr>
            <a:r>
              <a:rPr lang="en-AU" dirty="0"/>
              <a:t> However, no more than 10% are fully protected* while working outdoors</a:t>
            </a:r>
            <a:r>
              <a:rPr lang="en-AU" baseline="30000" dirty="0"/>
              <a:t>2, 5</a:t>
            </a:r>
          </a:p>
          <a:p>
            <a:pPr>
              <a:buFont typeface="Arial" panose="020B0604020202020204" pitchFamily="34" charset="0"/>
              <a:buChar char="•"/>
            </a:pPr>
            <a:r>
              <a:rPr lang="en-AU" dirty="0"/>
              <a:t> Only 1/3 of employers are influencing workers to use sun protection, with employee self-initiative being the main prompt</a:t>
            </a:r>
            <a:r>
              <a:rPr lang="en-AU" baseline="30000" dirty="0"/>
              <a:t>5</a:t>
            </a:r>
          </a:p>
          <a:p>
            <a:pPr marL="0" indent="0">
              <a:buNone/>
            </a:pPr>
            <a:endParaRPr lang="en-AU" sz="1000" dirty="0"/>
          </a:p>
          <a:p>
            <a:endParaRPr lang="en-AU" dirty="0"/>
          </a:p>
        </p:txBody>
      </p:sp>
      <p:sp>
        <p:nvSpPr>
          <p:cNvPr id="5" name="Slide Number Placeholder 4">
            <a:extLst>
              <a:ext uri="{FF2B5EF4-FFF2-40B4-BE49-F238E27FC236}">
                <a16:creationId xmlns:a16="http://schemas.microsoft.com/office/drawing/2014/main" id="{91A16F21-93C3-4916-8C1D-E9896A6B3D9C}"/>
              </a:ext>
            </a:extLst>
          </p:cNvPr>
          <p:cNvSpPr>
            <a:spLocks noGrp="1"/>
          </p:cNvSpPr>
          <p:nvPr>
            <p:ph type="sldNum" sz="quarter" idx="11"/>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fld id="{938796E0-6582-4AD4-911F-F2FF276D98E2}" type="slidenum">
              <a:rPr kumimoji="0" lang="en-AU" sz="1000" b="0" i="0" u="none" strike="noStrike" kern="1200" cap="none" spc="0" normalizeH="0" baseline="0" noProof="0" smtClean="0">
                <a:ln>
                  <a:noFill/>
                </a:ln>
                <a:solidFill>
                  <a:srgbClr val="0F1E64"/>
                </a:solidFill>
                <a:effectLst/>
                <a:uLnTx/>
                <a:uFillTx/>
                <a:latin typeface="Arial" panose="020B0604020202020204" pitchFamily="34" charset="0"/>
                <a:ea typeface="+mn-ea"/>
                <a:cs typeface="Arial" panose="020B0604020202020204" pitchFamily="34" charset="0"/>
              </a:rPr>
              <a:pPr marL="0" marR="0" lvl="0" indent="0" algn="ctr" defTabSz="457200" rtl="0" eaLnBrk="0" fontAlgn="base" latinLnBrk="0" hangingPunct="0">
                <a:lnSpc>
                  <a:spcPct val="100000"/>
                </a:lnSpc>
                <a:spcBef>
                  <a:spcPct val="0"/>
                </a:spcBef>
                <a:spcAft>
                  <a:spcPct val="0"/>
                </a:spcAft>
                <a:buClrTx/>
                <a:buSzTx/>
                <a:buFontTx/>
                <a:buNone/>
                <a:tabLst/>
                <a:defRPr/>
              </a:pPr>
              <a:t>11</a:t>
            </a:fld>
            <a:endParaRPr kumimoji="0" lang="en-AU" sz="1000" b="0" i="0" u="none" strike="noStrike" kern="1200" cap="none" spc="0" normalizeH="0" baseline="0" noProof="0">
              <a:ln>
                <a:noFill/>
              </a:ln>
              <a:solidFill>
                <a:srgbClr val="0F1E64"/>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05158D12-F111-4609-8112-3744E3321ED6}"/>
              </a:ext>
            </a:extLst>
          </p:cNvPr>
          <p:cNvSpPr txBox="1"/>
          <p:nvPr/>
        </p:nvSpPr>
        <p:spPr>
          <a:xfrm>
            <a:off x="1906598" y="5522573"/>
            <a:ext cx="8641081" cy="954107"/>
          </a:xfrm>
          <a:prstGeom prst="rect">
            <a:avLst/>
          </a:prstGeom>
          <a:noFill/>
        </p:spPr>
        <p:txBody>
          <a:bodyPr wrap="square" rtlCol="0">
            <a:spAutoFit/>
          </a:bodyPr>
          <a:lstStyle/>
          <a:p>
            <a:pPr marL="457200" marR="0" lvl="1" indent="0" algn="ctr" defTabSz="457200" rtl="0" eaLnBrk="0" fontAlgn="base" latinLnBrk="0" hangingPunct="0">
              <a:lnSpc>
                <a:spcPct val="100000"/>
              </a:lnSpc>
              <a:spcBef>
                <a:spcPct val="0"/>
              </a:spcBef>
              <a:spcAft>
                <a:spcPct val="0"/>
              </a:spcAft>
              <a:buClrTx/>
              <a:buSzTx/>
              <a:buFontTx/>
              <a:buNone/>
              <a:tabLst/>
              <a:defRPr/>
            </a:pPr>
            <a:r>
              <a:rPr kumimoji="0" lang="en-AU" sz="2800" b="1" i="0" u="none" strike="noStrike" kern="1200" cap="none" spc="100" normalizeH="0" baseline="0" noProof="0" dirty="0">
                <a:ln>
                  <a:noFill/>
                </a:ln>
                <a:solidFill>
                  <a:srgbClr val="F05028"/>
                </a:solidFill>
                <a:effectLst/>
                <a:uLnTx/>
                <a:uFillTx/>
                <a:latin typeface="Arial Black" panose="020B0A04020102020204" pitchFamily="34" charset="0"/>
                <a:ea typeface="+mn-ea"/>
                <a:cs typeface="Arial" panose="020B0604020202020204" pitchFamily="34" charset="0"/>
              </a:rPr>
              <a:t>There is an unmet need</a:t>
            </a:r>
            <a:br>
              <a:rPr kumimoji="0" lang="en-AU" sz="2800" b="1" i="0" u="none" strike="noStrike" kern="1200" cap="none" spc="100" normalizeH="0" baseline="0" noProof="0" dirty="0">
                <a:ln>
                  <a:noFill/>
                </a:ln>
                <a:solidFill>
                  <a:srgbClr val="F05028"/>
                </a:solidFill>
                <a:effectLst/>
                <a:uLnTx/>
                <a:uFillTx/>
                <a:latin typeface="Arial Black" panose="020B0A04020102020204" pitchFamily="34" charset="0"/>
                <a:ea typeface="+mn-ea"/>
                <a:cs typeface="Arial" panose="020B0604020202020204" pitchFamily="34" charset="0"/>
              </a:rPr>
            </a:br>
            <a:r>
              <a:rPr kumimoji="0" lang="en-AU" sz="2800" b="1" i="0" u="none" strike="noStrike" kern="1200" cap="none" spc="100" normalizeH="0" baseline="0" noProof="0" dirty="0">
                <a:ln>
                  <a:noFill/>
                </a:ln>
                <a:solidFill>
                  <a:srgbClr val="F05028"/>
                </a:solidFill>
                <a:effectLst/>
                <a:uLnTx/>
                <a:uFillTx/>
                <a:latin typeface="Arial Black" panose="020B0A04020102020204" pitchFamily="34" charset="0"/>
                <a:ea typeface="+mn-ea"/>
                <a:cs typeface="Arial" panose="020B0604020202020204" pitchFamily="34" charset="0"/>
              </a:rPr>
              <a:t> workplaces can do more</a:t>
            </a:r>
            <a:endParaRPr kumimoji="0" lang="en-AU"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FDAAA45B-D7FD-450F-BC01-6169EA1E12BD}"/>
              </a:ext>
            </a:extLst>
          </p:cNvPr>
          <p:cNvPicPr>
            <a:picLocks noChangeAspect="1"/>
          </p:cNvPicPr>
          <p:nvPr/>
        </p:nvPicPr>
        <p:blipFill>
          <a:blip r:embed="rId3"/>
          <a:stretch>
            <a:fillRect/>
          </a:stretch>
        </p:blipFill>
        <p:spPr>
          <a:xfrm>
            <a:off x="3521000" y="3949806"/>
            <a:ext cx="5412278" cy="1583745"/>
          </a:xfrm>
          <a:prstGeom prst="rect">
            <a:avLst/>
          </a:prstGeom>
        </p:spPr>
      </p:pic>
      <p:sp>
        <p:nvSpPr>
          <p:cNvPr id="8" name="TextBox 7">
            <a:extLst>
              <a:ext uri="{FF2B5EF4-FFF2-40B4-BE49-F238E27FC236}">
                <a16:creationId xmlns:a16="http://schemas.microsoft.com/office/drawing/2014/main" id="{5535FF8B-2232-4503-819C-AB9DBEDE72E0}"/>
              </a:ext>
            </a:extLst>
          </p:cNvPr>
          <p:cNvSpPr txBox="1"/>
          <p:nvPr/>
        </p:nvSpPr>
        <p:spPr>
          <a:xfrm>
            <a:off x="831294" y="6393046"/>
            <a:ext cx="7543800" cy="707886"/>
          </a:xfrm>
          <a:prstGeom prst="rect">
            <a:avLst/>
          </a:prstGeom>
          <a:noFill/>
        </p:spPr>
        <p:txBody>
          <a:bodyPr wrap="square" rtlCol="0">
            <a:spAutoFit/>
          </a:bodyPr>
          <a:lstStyle/>
          <a:p>
            <a:r>
              <a:rPr lang="en-AU" sz="2200" dirty="0">
                <a:solidFill>
                  <a:schemeClr val="tx2"/>
                </a:solidFill>
                <a:latin typeface="Arial" panose="020B0604020202020204" pitchFamily="34" charset="0"/>
                <a:cs typeface="Arial" panose="020B0604020202020204" pitchFamily="34" charset="0"/>
              </a:rPr>
              <a:t>* i.e. use of all sun protection measures </a:t>
            </a:r>
          </a:p>
          <a:p>
            <a:endParaRPr lang="en-AU" dirty="0"/>
          </a:p>
        </p:txBody>
      </p:sp>
      <p:sp>
        <p:nvSpPr>
          <p:cNvPr id="9" name="TextBox 8">
            <a:extLst>
              <a:ext uri="{FF2B5EF4-FFF2-40B4-BE49-F238E27FC236}">
                <a16:creationId xmlns:a16="http://schemas.microsoft.com/office/drawing/2014/main" id="{148DF9FE-D18A-4644-9588-60C0427FD451}"/>
              </a:ext>
            </a:extLst>
          </p:cNvPr>
          <p:cNvSpPr txBox="1"/>
          <p:nvPr/>
        </p:nvSpPr>
        <p:spPr>
          <a:xfrm>
            <a:off x="505420" y="3106239"/>
            <a:ext cx="11122308" cy="1077218"/>
          </a:xfrm>
          <a:prstGeom prst="rect">
            <a:avLst/>
          </a:prstGeom>
          <a:noFill/>
        </p:spPr>
        <p:txBody>
          <a:bodyPr wrap="square" rtlCol="0">
            <a:spAutoFit/>
          </a:bodyPr>
          <a:lstStyle/>
          <a:p>
            <a:pPr marL="0" indent="0">
              <a:buNone/>
            </a:pPr>
            <a:r>
              <a:rPr lang="en-AU" sz="2400" dirty="0">
                <a:solidFill>
                  <a:schemeClr val="tx2"/>
                </a:solidFill>
                <a:latin typeface="Arial" panose="020B0604020202020204" pitchFamily="34" charset="0"/>
                <a:cs typeface="Arial" panose="020B0604020202020204" pitchFamily="34" charset="0"/>
              </a:rPr>
              <a:t>In NSW:</a:t>
            </a:r>
          </a:p>
          <a:p>
            <a:pPr marL="90488" indent="-90488" fontAlgn="base">
              <a:buClr>
                <a:schemeClr val="accent1"/>
              </a:buClr>
              <a:buSzPct val="100000"/>
              <a:buFont typeface="Arial" panose="020B0604020202020204" pitchFamily="34" charset="0"/>
              <a:buChar char="•"/>
            </a:pPr>
            <a:r>
              <a:rPr lang="en-AU" sz="2200" dirty="0">
                <a:solidFill>
                  <a:schemeClr val="tx2"/>
                </a:solidFill>
                <a:latin typeface="Arial" panose="020B0604020202020204" pitchFamily="34" charset="0"/>
                <a:cs typeface="Arial" panose="020B0604020202020204" pitchFamily="34" charset="0"/>
              </a:rPr>
              <a:t>~25% of employers do not provide their employees with any sun protection</a:t>
            </a:r>
            <a:r>
              <a:rPr lang="en-AU" sz="2200" baseline="30000" dirty="0">
                <a:solidFill>
                  <a:schemeClr val="tx2"/>
                </a:solidFill>
                <a:latin typeface="Arial" panose="020B0604020202020204" pitchFamily="34" charset="0"/>
                <a:cs typeface="Arial" panose="020B0604020202020204" pitchFamily="34" charset="0"/>
              </a:rPr>
              <a:t>4</a:t>
            </a:r>
            <a:r>
              <a:rPr lang="en-AU" sz="2200" dirty="0">
                <a:solidFill>
                  <a:schemeClr val="tx2"/>
                </a:solidFill>
                <a:latin typeface="Arial" panose="020B0604020202020204" pitchFamily="34" charset="0"/>
                <a:cs typeface="Arial" panose="020B0604020202020204" pitchFamily="34" charset="0"/>
              </a:rPr>
              <a:t> </a:t>
            </a:r>
          </a:p>
          <a:p>
            <a:endParaRPr lang="en-AU" dirty="0"/>
          </a:p>
        </p:txBody>
      </p:sp>
    </p:spTree>
    <p:extLst>
      <p:ext uri="{BB962C8B-B14F-4D97-AF65-F5344CB8AC3E}">
        <p14:creationId xmlns:p14="http://schemas.microsoft.com/office/powerpoint/2010/main" val="416713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A84F2A-E789-474B-BA88-D51D8C664D50}"/>
              </a:ext>
            </a:extLst>
          </p:cNvPr>
          <p:cNvSpPr>
            <a:spLocks noGrp="1"/>
          </p:cNvSpPr>
          <p:nvPr>
            <p:ph idx="1"/>
          </p:nvPr>
        </p:nvSpPr>
        <p:spPr>
          <a:xfrm>
            <a:off x="236534" y="3495398"/>
            <a:ext cx="10817370" cy="1422139"/>
          </a:xfrm>
        </p:spPr>
        <p:txBody>
          <a:bodyPr/>
          <a:lstStyle/>
          <a:p>
            <a:pPr marL="0" indent="0">
              <a:buNone/>
            </a:pPr>
            <a:r>
              <a:rPr lang="en-AU" sz="2800" dirty="0"/>
              <a:t>Successful skin cancer compensation claims: </a:t>
            </a:r>
          </a:p>
          <a:p>
            <a:pPr>
              <a:buFont typeface="Arial" panose="020B0604020202020204" pitchFamily="34" charset="0"/>
              <a:buChar char="•"/>
            </a:pPr>
            <a:r>
              <a:rPr lang="en-AU" dirty="0"/>
              <a:t>Show that the employer </a:t>
            </a:r>
            <a:r>
              <a:rPr lang="en-AU" dirty="0">
                <a:solidFill>
                  <a:srgbClr val="002060"/>
                </a:solidFill>
                <a:effectLst/>
                <a:ea typeface="Arial" panose="020B0604020202020204" pitchFamily="34" charset="0"/>
              </a:rPr>
              <a:t>could have prevented the skin cancer injury from occurring had they implemented the necessary controls measures.</a:t>
            </a:r>
            <a:r>
              <a:rPr lang="en-AU" baseline="30000" dirty="0">
                <a:solidFill>
                  <a:srgbClr val="002060"/>
                </a:solidFill>
                <a:ea typeface="Arial" panose="020B0604020202020204" pitchFamily="34" charset="0"/>
              </a:rPr>
              <a:t>8</a:t>
            </a:r>
            <a:endParaRPr lang="en-AU" baseline="30000" dirty="0"/>
          </a:p>
          <a:p>
            <a:pPr marL="0" indent="0">
              <a:buNone/>
            </a:pPr>
            <a:endParaRPr lang="en-AU" sz="2800" dirty="0"/>
          </a:p>
        </p:txBody>
      </p:sp>
      <p:sp>
        <p:nvSpPr>
          <p:cNvPr id="8" name="Content Placeholder 4">
            <a:extLst>
              <a:ext uri="{FF2B5EF4-FFF2-40B4-BE49-F238E27FC236}">
                <a16:creationId xmlns:a16="http://schemas.microsoft.com/office/drawing/2014/main" id="{C09693E5-389E-459D-AA7A-72A082DF9D0D}"/>
              </a:ext>
            </a:extLst>
          </p:cNvPr>
          <p:cNvSpPr txBox="1">
            <a:spLocks/>
          </p:cNvSpPr>
          <p:nvPr/>
        </p:nvSpPr>
        <p:spPr bwMode="auto">
          <a:xfrm>
            <a:off x="236534" y="1229394"/>
            <a:ext cx="11857234" cy="14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0170" marR="0" lvl="0" indent="-90170" algn="l" defTabSz="914400" rtl="0" eaLnBrk="1" fontAlgn="base" latinLnBrk="0" hangingPunct="1">
              <a:lnSpc>
                <a:spcPct val="100000"/>
              </a:lnSpc>
              <a:spcBef>
                <a:spcPts val="0"/>
              </a:spcBef>
              <a:spcAft>
                <a:spcPts val="0"/>
              </a:spcAft>
              <a:buClr>
                <a:srgbClr val="009BDC"/>
              </a:buClr>
              <a:buSzPct val="100000"/>
              <a:buFont typeface="Arial" panose="020B0604020202020204" pitchFamily="34" charset="0"/>
              <a:buChar char="•"/>
              <a:tabLst/>
              <a:defRPr/>
            </a:pPr>
            <a:endParaRPr kumimoji="0" lang="en-US" sz="2200" b="0" i="0" u="none" strike="noStrike" kern="1200" cap="none" spc="0" normalizeH="0" baseline="30000" noProof="0" dirty="0">
              <a:ln>
                <a:noFill/>
              </a:ln>
              <a:solidFill>
                <a:srgbClr val="0F1E64"/>
              </a:solidFill>
              <a:effectLst/>
              <a:uLnTx/>
              <a:uFillTx/>
              <a:latin typeface="Arial" panose="020B0604020202020204" pitchFamily="34" charset="0"/>
              <a:ea typeface="+mn-ea"/>
              <a:cs typeface="Arial" panose="020B0604020202020204" pitchFamily="34" charset="0"/>
            </a:endParaRPr>
          </a:p>
          <a:p>
            <a:pPr marL="0" lvl="0" indent="0">
              <a:buClr>
                <a:srgbClr val="009BDC"/>
              </a:buClr>
              <a:buNone/>
              <a:defRPr/>
            </a:pPr>
            <a:r>
              <a:rPr lang="en-AU" sz="2800" dirty="0">
                <a:solidFill>
                  <a:srgbClr val="0F1E64"/>
                </a:solidFill>
              </a:rPr>
              <a:t>Nationally skin cancer claims represented ~17% of all occupational cancer claims between 2010/11-2018/19:</a:t>
            </a:r>
          </a:p>
          <a:p>
            <a:pPr lvl="0">
              <a:buClr>
                <a:srgbClr val="009BDC"/>
              </a:buClr>
              <a:buFont typeface="Arial" panose="020B0604020202020204" pitchFamily="34" charset="0"/>
              <a:buChar char="•"/>
              <a:defRPr/>
            </a:pPr>
            <a:r>
              <a:rPr lang="en-AU" dirty="0">
                <a:solidFill>
                  <a:srgbClr val="0F1E64"/>
                </a:solidFill>
              </a:rPr>
              <a:t>1,208 workers compensation claims for skin cancer accepted, costing $32.8m.</a:t>
            </a:r>
            <a:r>
              <a:rPr lang="en-AU" baseline="30000" dirty="0">
                <a:solidFill>
                  <a:srgbClr val="0F1E64"/>
                </a:solidFill>
              </a:rPr>
              <a:t>6</a:t>
            </a:r>
          </a:p>
          <a:p>
            <a:pPr marL="0" lvl="0" indent="0">
              <a:buClr>
                <a:srgbClr val="009BDC"/>
              </a:buClr>
              <a:buNone/>
              <a:defRPr/>
            </a:pPr>
            <a:endParaRPr kumimoji="0" lang="en-AU" sz="2000" b="0" i="1" u="none" strike="noStrike" kern="1200" cap="none" spc="0" normalizeH="0" baseline="0" noProof="0" dirty="0">
              <a:ln>
                <a:noFill/>
              </a:ln>
              <a:solidFill>
                <a:srgbClr val="0F1E64"/>
              </a:solidFill>
              <a:effectLst/>
              <a:uLnTx/>
              <a:uFillTx/>
              <a:latin typeface="Arial" panose="020B0604020202020204" pitchFamily="34" charset="0"/>
              <a:ea typeface="+mn-ea"/>
              <a:cs typeface="Arial" panose="020B0604020202020204" pitchFamily="34" charset="0"/>
            </a:endParaRPr>
          </a:p>
          <a:p>
            <a:pPr marL="0" lvl="0" indent="0">
              <a:buClr>
                <a:srgbClr val="009BDC"/>
              </a:buClr>
              <a:buNone/>
              <a:defRPr/>
            </a:pPr>
            <a:r>
              <a:rPr kumimoji="0" lang="en-AU" sz="2800" b="0" i="1" u="none" strike="noStrike" kern="1200" cap="none" spc="0" normalizeH="0" baseline="0" noProof="0" dirty="0">
                <a:ln>
                  <a:noFill/>
                </a:ln>
                <a:solidFill>
                  <a:srgbClr val="0F1E64"/>
                </a:solidFill>
                <a:effectLst/>
                <a:uLnTx/>
                <a:uFillTx/>
                <a:latin typeface="Arial" panose="020B0604020202020204" pitchFamily="34" charset="0"/>
                <a:ea typeface="+mn-ea"/>
                <a:cs typeface="Arial" panose="020B0604020202020204" pitchFamily="34" charset="0"/>
              </a:rPr>
              <a:t>In NSW between 2006/07 - 2016/17 claims cost more than $12.5M.</a:t>
            </a:r>
            <a:r>
              <a:rPr kumimoji="0" lang="en-AU" sz="2800" b="0" i="1" u="none" strike="noStrike" kern="1200" cap="none" spc="0" normalizeH="0" baseline="30000" noProof="0" dirty="0">
                <a:ln>
                  <a:noFill/>
                </a:ln>
                <a:solidFill>
                  <a:srgbClr val="0F1E64"/>
                </a:solidFill>
                <a:effectLst/>
                <a:uLnTx/>
                <a:uFillTx/>
                <a:latin typeface="Arial" panose="020B0604020202020204" pitchFamily="34" charset="0"/>
                <a:ea typeface="+mn-ea"/>
                <a:cs typeface="Arial" panose="020B0604020202020204" pitchFamily="34" charset="0"/>
              </a:rPr>
              <a:t>7</a:t>
            </a:r>
          </a:p>
          <a:p>
            <a:pPr marL="0" lvl="0" indent="0">
              <a:buClr>
                <a:srgbClr val="009BDC"/>
              </a:buClr>
              <a:buNone/>
              <a:defRPr/>
            </a:pPr>
            <a:endParaRPr lang="en-AU" sz="2800" i="1" dirty="0">
              <a:solidFill>
                <a:srgbClr val="0F1E64"/>
              </a:solidFill>
            </a:endParaRPr>
          </a:p>
          <a:p>
            <a:pPr marL="0" lvl="0" indent="0">
              <a:buClr>
                <a:srgbClr val="009BDC"/>
              </a:buClr>
              <a:buNone/>
              <a:defRPr/>
            </a:pPr>
            <a:endParaRPr kumimoji="0" lang="en-AU" sz="2800" b="0" i="1" u="none" strike="noStrike" kern="1200" cap="none" spc="0" normalizeH="0" baseline="0" noProof="0" dirty="0">
              <a:ln>
                <a:noFill/>
              </a:ln>
              <a:solidFill>
                <a:srgbClr val="0F1E64"/>
              </a:solidFill>
              <a:effectLst/>
              <a:uLnTx/>
              <a:uFillTx/>
              <a:latin typeface="Arial" panose="020B0604020202020204" pitchFamily="34" charset="0"/>
              <a:ea typeface="+mn-ea"/>
              <a:cs typeface="Arial" panose="020B0604020202020204" pitchFamily="34" charset="0"/>
            </a:endParaRPr>
          </a:p>
          <a:p>
            <a:pPr marL="0" lvl="0" indent="0">
              <a:buClr>
                <a:srgbClr val="009BDC"/>
              </a:buClr>
              <a:buNone/>
              <a:defRPr/>
            </a:pPr>
            <a:endParaRPr lang="en-AU" sz="2800" dirty="0">
              <a:solidFill>
                <a:srgbClr val="0F1E64"/>
              </a:solidFill>
            </a:endParaRPr>
          </a:p>
          <a:p>
            <a:pPr marL="0" lvl="0" indent="0">
              <a:buClr>
                <a:srgbClr val="009BDC"/>
              </a:buClr>
              <a:buNone/>
              <a:defRPr/>
            </a:pPr>
            <a:endParaRPr lang="en-AU" sz="2800" dirty="0">
              <a:solidFill>
                <a:srgbClr val="0F1E64"/>
              </a:solidFill>
            </a:endParaRPr>
          </a:p>
          <a:p>
            <a:pPr marL="0" lvl="0" indent="0">
              <a:buClr>
                <a:srgbClr val="009BDC"/>
              </a:buClr>
              <a:buNone/>
              <a:defRPr/>
            </a:pPr>
            <a:endParaRPr lang="en-AU" baseline="30000" dirty="0">
              <a:solidFill>
                <a:srgbClr val="0F1E64"/>
              </a:solidFill>
            </a:endParaRPr>
          </a:p>
          <a:p>
            <a:pPr marL="0" lvl="0" indent="0">
              <a:buClr>
                <a:srgbClr val="009BDC"/>
              </a:buClr>
              <a:buNone/>
              <a:defRPr/>
            </a:pPr>
            <a:endParaRPr kumimoji="0" lang="en-AU" sz="2800" b="0" i="0" u="none" strike="noStrike" kern="1200" cap="none" spc="0" normalizeH="0" baseline="30000" noProof="0" dirty="0">
              <a:ln>
                <a:noFill/>
              </a:ln>
              <a:solidFill>
                <a:srgbClr val="0F1E64"/>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7058D2EC-7BF5-443D-9B52-C129CA60E98F}"/>
              </a:ext>
            </a:extLst>
          </p:cNvPr>
          <p:cNvPicPr>
            <a:picLocks noChangeAspect="1"/>
          </p:cNvPicPr>
          <p:nvPr/>
        </p:nvPicPr>
        <p:blipFill>
          <a:blip r:embed="rId3"/>
          <a:stretch>
            <a:fillRect/>
          </a:stretch>
        </p:blipFill>
        <p:spPr>
          <a:xfrm>
            <a:off x="3011253" y="4811400"/>
            <a:ext cx="5848350" cy="2352675"/>
          </a:xfrm>
          <a:prstGeom prst="rect">
            <a:avLst/>
          </a:prstGeom>
        </p:spPr>
      </p:pic>
      <p:sp>
        <p:nvSpPr>
          <p:cNvPr id="7" name="Title 1">
            <a:extLst>
              <a:ext uri="{FF2B5EF4-FFF2-40B4-BE49-F238E27FC236}">
                <a16:creationId xmlns:a16="http://schemas.microsoft.com/office/drawing/2014/main" id="{3F40E5E2-3770-4B40-82B3-C45E4C79BA52}"/>
              </a:ext>
            </a:extLst>
          </p:cNvPr>
          <p:cNvSpPr txBox="1">
            <a:spLocks/>
          </p:cNvSpPr>
          <p:nvPr/>
        </p:nvSpPr>
        <p:spPr>
          <a:xfrm>
            <a:off x="-502243" y="465237"/>
            <a:ext cx="12875342" cy="830997"/>
          </a:xfrm>
          <a:prstGeom prst="rect">
            <a:avLst/>
          </a:prstGeom>
        </p:spPr>
        <p:txBody>
          <a:bodyPr vert="horz" lIns="91440" tIns="45720" rIns="91440" bIns="45720" rtlCol="0" anchor="t">
            <a:normAutofit fontScale="97500"/>
          </a:bodyPr>
          <a:lstStyle>
            <a:lvl1pPr algn="l" rtl="0" eaLnBrk="1" fontAlgn="base" hangingPunct="1">
              <a:lnSpc>
                <a:spcPct val="80000"/>
              </a:lnSpc>
              <a:spcBef>
                <a:spcPct val="0"/>
              </a:spcBef>
              <a:spcAft>
                <a:spcPct val="0"/>
              </a:spcAft>
              <a:defRPr sz="4400" b="1" kern="1200" cap="none" spc="100">
                <a:solidFill>
                  <a:schemeClr val="tx2"/>
                </a:solidFill>
                <a:latin typeface="Arial Black" panose="020B0A04020102020204" pitchFamily="34" charset="0"/>
                <a:ea typeface="+mj-ea"/>
                <a:cs typeface="Arial" panose="020B0604020202020204" pitchFamily="34" charset="0"/>
              </a:defRPr>
            </a:lvl1pPr>
            <a:lvl2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2pPr>
            <a:lvl3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3pPr>
            <a:lvl4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4pPr>
            <a:lvl5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5pPr>
            <a:lvl6pPr marL="4572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6pPr>
            <a:lvl7pPr marL="9144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7pPr>
            <a:lvl8pPr marL="13716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8pPr>
            <a:lvl9pPr marL="18288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9pPr>
          </a:lstStyle>
          <a:p>
            <a:pPr algn="ctr"/>
            <a:r>
              <a:rPr lang="en-AU" dirty="0"/>
              <a:t>The legal case: </a:t>
            </a:r>
            <a:r>
              <a:rPr lang="en-AU" dirty="0">
                <a:solidFill>
                  <a:srgbClr val="FFD200"/>
                </a:solidFill>
              </a:rPr>
              <a:t>compensation. </a:t>
            </a:r>
            <a:endParaRPr lang="en-AU" dirty="0">
              <a:solidFill>
                <a:srgbClr val="FF0000"/>
              </a:solidFill>
            </a:endParaRPr>
          </a:p>
        </p:txBody>
      </p:sp>
    </p:spTree>
    <p:extLst>
      <p:ext uri="{BB962C8B-B14F-4D97-AF65-F5344CB8AC3E}">
        <p14:creationId xmlns:p14="http://schemas.microsoft.com/office/powerpoint/2010/main" val="23117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4266FF-F5C8-44A1-876D-B014A209B6DE}"/>
              </a:ext>
            </a:extLst>
          </p:cNvPr>
          <p:cNvSpPr>
            <a:spLocks noGrp="1"/>
          </p:cNvSpPr>
          <p:nvPr>
            <p:ph type="title"/>
          </p:nvPr>
        </p:nvSpPr>
        <p:spPr>
          <a:xfrm>
            <a:off x="959730" y="464231"/>
            <a:ext cx="10272539" cy="767023"/>
          </a:xfrm>
        </p:spPr>
        <p:txBody>
          <a:bodyPr>
            <a:normAutofit fontScale="90000"/>
          </a:bodyPr>
          <a:lstStyle/>
          <a:p>
            <a:r>
              <a:rPr lang="en-AU" sz="3600"/>
              <a:t>The case for workplace sun protection</a:t>
            </a:r>
            <a:r>
              <a:rPr lang="en-AU" sz="3600">
                <a:solidFill>
                  <a:schemeClr val="accent2"/>
                </a:solidFill>
              </a:rPr>
              <a:t>.</a:t>
            </a:r>
          </a:p>
        </p:txBody>
      </p:sp>
      <p:sp>
        <p:nvSpPr>
          <p:cNvPr id="2" name="Rectangle 1">
            <a:extLst>
              <a:ext uri="{FF2B5EF4-FFF2-40B4-BE49-F238E27FC236}">
                <a16:creationId xmlns:a16="http://schemas.microsoft.com/office/drawing/2014/main" id="{5213EDFB-3317-4F8A-9CC1-C46DD70B6814}"/>
              </a:ext>
            </a:extLst>
          </p:cNvPr>
          <p:cNvSpPr/>
          <p:nvPr/>
        </p:nvSpPr>
        <p:spPr>
          <a:xfrm>
            <a:off x="1497113" y="3429000"/>
            <a:ext cx="8377138" cy="18392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F0"/>
                </a:solidFill>
                <a:latin typeface="Arial Black" panose="020B0A04020102020204" pitchFamily="34" charset="0"/>
                <a:cs typeface="Arial" panose="020B0604020202020204" pitchFamily="34" charset="0"/>
              </a:rPr>
              <a:t>Multicomponent programs can </a:t>
            </a:r>
            <a:r>
              <a:rPr lang="en-US" sz="2400" b="1" spc="100" dirty="0">
                <a:solidFill>
                  <a:srgbClr val="FFD200"/>
                </a:solidFill>
                <a:latin typeface="Arial Black" panose="020B0A04020102020204" pitchFamily="34" charset="0"/>
                <a:ea typeface="+mj-ea"/>
                <a:cs typeface="Arial" panose="020B0604020202020204" pitchFamily="34" charset="0"/>
              </a:rPr>
              <a:t>significantly </a:t>
            </a:r>
            <a:r>
              <a:rPr lang="en-US" sz="2400" b="1" spc="100">
                <a:solidFill>
                  <a:srgbClr val="FFD200"/>
                </a:solidFill>
                <a:latin typeface="Arial Black" panose="020B0A04020102020204" pitchFamily="34" charset="0"/>
                <a:ea typeface="+mj-ea"/>
                <a:cs typeface="Arial" panose="020B0604020202020204" pitchFamily="34" charset="0"/>
              </a:rPr>
              <a:t>increase worker’s </a:t>
            </a:r>
            <a:r>
              <a:rPr lang="en-US" sz="2400" b="1" spc="100" dirty="0">
                <a:solidFill>
                  <a:srgbClr val="FFD200"/>
                </a:solidFill>
                <a:latin typeface="Arial Black" panose="020B0A04020102020204" pitchFamily="34" charset="0"/>
                <a:ea typeface="+mj-ea"/>
                <a:cs typeface="Arial" panose="020B0604020202020204" pitchFamily="34" charset="0"/>
              </a:rPr>
              <a:t>perception of their workplace’s support </a:t>
            </a:r>
            <a:r>
              <a:rPr lang="en-US" sz="2400" b="1" dirty="0">
                <a:solidFill>
                  <a:srgbClr val="00B0F0"/>
                </a:solidFill>
                <a:latin typeface="Arial Black" panose="020B0A04020102020204" pitchFamily="34" charset="0"/>
                <a:cs typeface="Arial" panose="020B0604020202020204" pitchFamily="34" charset="0"/>
              </a:rPr>
              <a:t>for UV safety, resulting in their increased use of UV protection</a:t>
            </a:r>
            <a:endParaRPr lang="en-AU" sz="2400" b="1" dirty="0">
              <a:solidFill>
                <a:srgbClr val="00B0F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43262B5-2C0C-4970-8B91-DAB37204EFA3}"/>
              </a:ext>
            </a:extLst>
          </p:cNvPr>
          <p:cNvSpPr/>
          <p:nvPr/>
        </p:nvSpPr>
        <p:spPr>
          <a:xfrm>
            <a:off x="1497113" y="2231976"/>
            <a:ext cx="8377138" cy="119702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100" dirty="0">
                <a:solidFill>
                  <a:srgbClr val="FFD200"/>
                </a:solidFill>
                <a:latin typeface="Arial Black" panose="020B0A04020102020204" pitchFamily="34" charset="0"/>
                <a:ea typeface="+mj-ea"/>
                <a:cs typeface="Arial" panose="020B0604020202020204" pitchFamily="34" charset="0"/>
              </a:rPr>
              <a:t>Leadership buy in and workplace champions </a:t>
            </a:r>
            <a:r>
              <a:rPr lang="en-US" sz="2400" b="1" dirty="0">
                <a:solidFill>
                  <a:srgbClr val="00B0F0"/>
                </a:solidFill>
                <a:latin typeface="Arial Black" panose="020B0A04020102020204" pitchFamily="34" charset="0"/>
                <a:cs typeface="Arial" panose="020B0604020202020204" pitchFamily="34" charset="0"/>
              </a:rPr>
              <a:t>are critical facilitators of workplace change</a:t>
            </a:r>
            <a:endParaRPr lang="en-AU" sz="2400" b="1" dirty="0">
              <a:solidFill>
                <a:srgbClr val="00B0F0"/>
              </a:solidFill>
              <a:latin typeface="Arial Black" panose="020B0A040201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51729DF-A9BD-48C9-8E81-534C771CB1A7}"/>
              </a:ext>
            </a:extLst>
          </p:cNvPr>
          <p:cNvSpPr/>
          <p:nvPr/>
        </p:nvSpPr>
        <p:spPr>
          <a:xfrm>
            <a:off x="1497113" y="991842"/>
            <a:ext cx="8377138" cy="142504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F0"/>
                </a:solidFill>
                <a:latin typeface="Arial Black" panose="020B0A04020102020204" pitchFamily="34" charset="0"/>
                <a:cs typeface="Arial" panose="020B0604020202020204" pitchFamily="34" charset="0"/>
              </a:rPr>
              <a:t>Tailored, multicomponent sun safety approaches achieve </a:t>
            </a:r>
            <a:r>
              <a:rPr lang="en-US" sz="2400" b="1" spc="100" dirty="0">
                <a:solidFill>
                  <a:srgbClr val="FFD200"/>
                </a:solidFill>
                <a:latin typeface="Arial Black" panose="020B0A04020102020204" pitchFamily="34" charset="0"/>
                <a:ea typeface="+mj-ea"/>
                <a:cs typeface="Arial" panose="020B0604020202020204" pitchFamily="34" charset="0"/>
              </a:rPr>
              <a:t>strongest </a:t>
            </a:r>
            <a:r>
              <a:rPr lang="en-US" sz="2400" b="1" dirty="0">
                <a:solidFill>
                  <a:srgbClr val="00B0F0"/>
                </a:solidFill>
                <a:latin typeface="Arial Black" panose="020B0A04020102020204" pitchFamily="34" charset="0"/>
                <a:cs typeface="Arial" panose="020B0604020202020204" pitchFamily="34" charset="0"/>
              </a:rPr>
              <a:t>results</a:t>
            </a:r>
            <a:endParaRPr lang="en-AU" sz="2400" b="1" dirty="0">
              <a:solidFill>
                <a:srgbClr val="00B0F0"/>
              </a:solidFill>
              <a:latin typeface="Arial Black" panose="020B0A040201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B07AF2B-4255-4103-B1FB-2409EEAAAAD1}"/>
              </a:ext>
            </a:extLst>
          </p:cNvPr>
          <p:cNvSpPr/>
          <p:nvPr/>
        </p:nvSpPr>
        <p:spPr>
          <a:xfrm>
            <a:off x="1497113" y="5268265"/>
            <a:ext cx="8377138" cy="142504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F0"/>
                </a:solidFill>
                <a:latin typeface="Arial Black" panose="020B0A04020102020204" pitchFamily="34" charset="0"/>
                <a:cs typeface="Arial" panose="020B0604020202020204" pitchFamily="34" charset="0"/>
              </a:rPr>
              <a:t>When UV protection workplace policies are </a:t>
            </a:r>
            <a:r>
              <a:rPr lang="en-US" sz="2400" b="1" spc="100" dirty="0">
                <a:solidFill>
                  <a:srgbClr val="FFD200"/>
                </a:solidFill>
                <a:latin typeface="Arial Black" panose="020B0A04020102020204" pitchFamily="34" charset="0"/>
                <a:ea typeface="+mj-ea"/>
                <a:cs typeface="Arial" panose="020B0604020202020204" pitchFamily="34" charset="0"/>
              </a:rPr>
              <a:t>embedded into practice</a:t>
            </a:r>
            <a:r>
              <a:rPr lang="en-US" sz="2400" b="1" dirty="0">
                <a:solidFill>
                  <a:srgbClr val="00B0F0"/>
                </a:solidFill>
                <a:latin typeface="Arial Black" panose="020B0A04020102020204" pitchFamily="34" charset="0"/>
                <a:cs typeface="Arial" panose="020B0604020202020204" pitchFamily="34" charset="0"/>
              </a:rPr>
              <a:t> the risks are significantly reduced.</a:t>
            </a:r>
            <a:r>
              <a:rPr lang="en-US" sz="2400" b="1" baseline="30000" dirty="0">
                <a:solidFill>
                  <a:srgbClr val="00B0F0"/>
                </a:solidFill>
                <a:latin typeface="Arial Black" panose="020B0A04020102020204" pitchFamily="34" charset="0"/>
                <a:cs typeface="Arial" panose="020B0604020202020204" pitchFamily="34" charset="0"/>
              </a:rPr>
              <a:t>9-13</a:t>
            </a:r>
            <a:endParaRPr lang="en-AU" sz="2400" b="1" baseline="30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5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1DA4-A09F-4825-986B-EC27F5A5BA3E}"/>
              </a:ext>
            </a:extLst>
          </p:cNvPr>
          <p:cNvSpPr>
            <a:spLocks noGrp="1"/>
          </p:cNvSpPr>
          <p:nvPr>
            <p:ph type="title"/>
          </p:nvPr>
        </p:nvSpPr>
        <p:spPr>
          <a:xfrm>
            <a:off x="1024128" y="585216"/>
            <a:ext cx="9720072" cy="704965"/>
          </a:xfrm>
        </p:spPr>
        <p:txBody>
          <a:bodyPr anchor="t">
            <a:normAutofit/>
          </a:bodyPr>
          <a:lstStyle/>
          <a:p>
            <a:r>
              <a:rPr lang="en-US" sz="3100" dirty="0"/>
              <a:t>The case for workplace sun protection </a:t>
            </a:r>
            <a:endParaRPr lang="en-AU" sz="3100" dirty="0"/>
          </a:p>
        </p:txBody>
      </p:sp>
      <p:sp>
        <p:nvSpPr>
          <p:cNvPr id="3" name="Content Placeholder 2">
            <a:extLst>
              <a:ext uri="{FF2B5EF4-FFF2-40B4-BE49-F238E27FC236}">
                <a16:creationId xmlns:a16="http://schemas.microsoft.com/office/drawing/2014/main" id="{6CC8DE55-7720-4475-9D25-055C6801BBA3}"/>
              </a:ext>
            </a:extLst>
          </p:cNvPr>
          <p:cNvSpPr>
            <a:spLocks noGrp="1"/>
          </p:cNvSpPr>
          <p:nvPr>
            <p:ph sz="half" idx="1"/>
          </p:nvPr>
        </p:nvSpPr>
        <p:spPr>
          <a:xfrm>
            <a:off x="1024127" y="1465545"/>
            <a:ext cx="4754880" cy="4843815"/>
          </a:xfrm>
        </p:spPr>
        <p:txBody>
          <a:bodyPr wrap="square" anchor="t">
            <a:normAutofit/>
          </a:bodyPr>
          <a:lstStyle/>
          <a:p>
            <a:pPr>
              <a:spcAft>
                <a:spcPts val="600"/>
              </a:spcAft>
            </a:pPr>
            <a:endParaRPr lang="en-US" dirty="0"/>
          </a:p>
          <a:p>
            <a:pPr>
              <a:spcAft>
                <a:spcPts val="600"/>
              </a:spcAft>
            </a:pPr>
            <a:endParaRPr lang="en-AU" dirty="0"/>
          </a:p>
        </p:txBody>
      </p:sp>
      <p:pic>
        <p:nvPicPr>
          <p:cNvPr id="7" name="Picture 6">
            <a:extLst>
              <a:ext uri="{FF2B5EF4-FFF2-40B4-BE49-F238E27FC236}">
                <a16:creationId xmlns:a16="http://schemas.microsoft.com/office/drawing/2014/main" id="{7F6D2F6B-96A1-4E33-90B2-6ECC1A909C74}"/>
              </a:ext>
            </a:extLst>
          </p:cNvPr>
          <p:cNvPicPr>
            <a:picLocks noChangeAspect="1"/>
          </p:cNvPicPr>
          <p:nvPr/>
        </p:nvPicPr>
        <p:blipFill>
          <a:blip r:embed="rId3"/>
          <a:stretch>
            <a:fillRect/>
          </a:stretch>
        </p:blipFill>
        <p:spPr>
          <a:xfrm>
            <a:off x="2387115" y="1290181"/>
            <a:ext cx="6994098" cy="4887014"/>
          </a:xfrm>
          <a:prstGeom prst="rect">
            <a:avLst/>
          </a:prstGeom>
          <a:noFill/>
        </p:spPr>
      </p:pic>
      <p:sp>
        <p:nvSpPr>
          <p:cNvPr id="4" name="Footer Placeholder 3">
            <a:extLst>
              <a:ext uri="{FF2B5EF4-FFF2-40B4-BE49-F238E27FC236}">
                <a16:creationId xmlns:a16="http://schemas.microsoft.com/office/drawing/2014/main" id="{E9079E05-EAC4-4EE5-922E-32026F60E97B}"/>
              </a:ext>
            </a:extLst>
          </p:cNvPr>
          <p:cNvSpPr>
            <a:spLocks noGrp="1"/>
          </p:cNvSpPr>
          <p:nvPr>
            <p:ph type="ftr" sz="quarter" idx="10"/>
          </p:nvPr>
        </p:nvSpPr>
        <p:spPr>
          <a:xfrm>
            <a:off x="1023938" y="6470650"/>
            <a:ext cx="3610692" cy="274638"/>
          </a:xfrm>
        </p:spPr>
        <p:txBody>
          <a:bodyPr>
            <a:normAutofit/>
          </a:bodyPr>
          <a:lstStyle/>
          <a:p>
            <a:pPr>
              <a:spcAft>
                <a:spcPts val="600"/>
              </a:spcAft>
              <a:defRPr/>
            </a:pPr>
            <a:r>
              <a:rPr lang="en-AU"/>
              <a:t>© Cancer Council NSW    I    2018</a:t>
            </a:r>
          </a:p>
        </p:txBody>
      </p:sp>
      <p:sp>
        <p:nvSpPr>
          <p:cNvPr id="5" name="Slide Number Placeholder 4" hidden="1">
            <a:extLst>
              <a:ext uri="{FF2B5EF4-FFF2-40B4-BE49-F238E27FC236}">
                <a16:creationId xmlns:a16="http://schemas.microsoft.com/office/drawing/2014/main" id="{E74E6160-3772-4EEF-BB87-F14C6730995E}"/>
              </a:ext>
            </a:extLst>
          </p:cNvPr>
          <p:cNvSpPr>
            <a:spLocks noGrp="1"/>
          </p:cNvSpPr>
          <p:nvPr>
            <p:ph type="sldNum" sz="quarter" idx="4294967295"/>
          </p:nvPr>
        </p:nvSpPr>
        <p:spPr>
          <a:xfrm>
            <a:off x="5604636" y="6453980"/>
            <a:ext cx="782637" cy="274638"/>
          </a:xfrm>
          <a:prstGeom prst="rect">
            <a:avLst/>
          </a:prstGeom>
        </p:spPr>
        <p:txBody>
          <a:bodyPr/>
          <a:lstStyle/>
          <a:p>
            <a:pPr>
              <a:spcAft>
                <a:spcPts val="600"/>
              </a:spcAft>
              <a:defRPr/>
            </a:pPr>
            <a:fld id="{938796E0-6582-4AD4-911F-F2FF276D98E2}" type="slidenum">
              <a:rPr lang="en-AU" smtClean="0"/>
              <a:pPr>
                <a:spcAft>
                  <a:spcPts val="600"/>
                </a:spcAft>
                <a:defRPr/>
              </a:pPr>
              <a:t>14</a:t>
            </a:fld>
            <a:endParaRPr lang="en-AU"/>
          </a:p>
        </p:txBody>
      </p:sp>
    </p:spTree>
    <p:extLst>
      <p:ext uri="{BB962C8B-B14F-4D97-AF65-F5344CB8AC3E}">
        <p14:creationId xmlns:p14="http://schemas.microsoft.com/office/powerpoint/2010/main" val="191102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89B8-631E-4C09-822A-92A0B525F4E1}"/>
              </a:ext>
            </a:extLst>
          </p:cNvPr>
          <p:cNvSpPr>
            <a:spLocks noGrp="1"/>
          </p:cNvSpPr>
          <p:nvPr>
            <p:ph type="title"/>
          </p:nvPr>
        </p:nvSpPr>
        <p:spPr/>
        <p:txBody>
          <a:bodyPr>
            <a:normAutofit fontScale="90000"/>
          </a:bodyPr>
          <a:lstStyle/>
          <a:p>
            <a:r>
              <a:rPr lang="en-US" dirty="0"/>
              <a:t>Our workplace current state of play</a:t>
            </a:r>
            <a:endParaRPr lang="en-AU" dirty="0"/>
          </a:p>
        </p:txBody>
      </p:sp>
      <p:sp>
        <p:nvSpPr>
          <p:cNvPr id="3" name="Content Placeholder 2">
            <a:extLst>
              <a:ext uri="{FF2B5EF4-FFF2-40B4-BE49-F238E27FC236}">
                <a16:creationId xmlns:a16="http://schemas.microsoft.com/office/drawing/2014/main" id="{1A8E2BF2-DEB2-4D34-9C51-CDB838A68133}"/>
              </a:ext>
            </a:extLst>
          </p:cNvPr>
          <p:cNvSpPr>
            <a:spLocks noGrp="1"/>
          </p:cNvSpPr>
          <p:nvPr>
            <p:ph idx="1"/>
          </p:nvPr>
        </p:nvSpPr>
        <p:spPr/>
        <p:txBody>
          <a:bodyPr/>
          <a:lstStyle/>
          <a:p>
            <a:endParaRPr lang="en-US" dirty="0"/>
          </a:p>
          <a:p>
            <a:r>
              <a:rPr lang="en-US" i="1" dirty="0"/>
              <a:t>This slide has been left blank.</a:t>
            </a:r>
          </a:p>
          <a:p>
            <a:endParaRPr lang="en-US" i="1" dirty="0"/>
          </a:p>
          <a:p>
            <a:r>
              <a:rPr lang="en-US" i="1" dirty="0"/>
              <a:t>You may like to add a summary of sun safety controls your workplace is implementing, any known history of claims, and where you feel your workplace could improve.</a:t>
            </a:r>
          </a:p>
          <a:p>
            <a:endParaRPr lang="en-US" i="1" dirty="0"/>
          </a:p>
          <a:p>
            <a:r>
              <a:rPr lang="en-US" i="1" dirty="0"/>
              <a:t>Delete this slide if not applicable. </a:t>
            </a:r>
          </a:p>
        </p:txBody>
      </p:sp>
      <p:sp>
        <p:nvSpPr>
          <p:cNvPr id="4" name="Footer Placeholder 3">
            <a:extLst>
              <a:ext uri="{FF2B5EF4-FFF2-40B4-BE49-F238E27FC236}">
                <a16:creationId xmlns:a16="http://schemas.microsoft.com/office/drawing/2014/main" id="{12BDC023-415C-4E8B-AC06-7F79B07EFC13}"/>
              </a:ext>
            </a:extLst>
          </p:cNvPr>
          <p:cNvSpPr>
            <a:spLocks noGrp="1"/>
          </p:cNvSpPr>
          <p:nvPr>
            <p:ph type="ftr" sz="quarter" idx="10"/>
          </p:nvPr>
        </p:nvSpPr>
        <p:spPr/>
        <p:txBody>
          <a:bodyPr/>
          <a:lstStyle/>
          <a:p>
            <a:pPr>
              <a:defRPr/>
            </a:pPr>
            <a:r>
              <a:rPr lang="en-AU"/>
              <a:t>© Cancer Council NSW    I    2018</a:t>
            </a:r>
          </a:p>
        </p:txBody>
      </p:sp>
      <p:sp>
        <p:nvSpPr>
          <p:cNvPr id="5" name="Slide Number Placeholder 4">
            <a:extLst>
              <a:ext uri="{FF2B5EF4-FFF2-40B4-BE49-F238E27FC236}">
                <a16:creationId xmlns:a16="http://schemas.microsoft.com/office/drawing/2014/main" id="{071CA75F-555A-4893-813C-6D4F6AA08A15}"/>
              </a:ext>
            </a:extLst>
          </p:cNvPr>
          <p:cNvSpPr>
            <a:spLocks noGrp="1"/>
          </p:cNvSpPr>
          <p:nvPr>
            <p:ph type="sldNum" sz="quarter" idx="11"/>
          </p:nvPr>
        </p:nvSpPr>
        <p:spPr/>
        <p:txBody>
          <a:bodyPr/>
          <a:lstStyle/>
          <a:p>
            <a:pPr>
              <a:defRPr/>
            </a:pPr>
            <a:fld id="{938796E0-6582-4AD4-911F-F2FF276D98E2}" type="slidenum">
              <a:rPr lang="en-AU" smtClean="0"/>
              <a:pPr>
                <a:defRPr/>
              </a:pPr>
              <a:t>15</a:t>
            </a:fld>
            <a:endParaRPr lang="en-AU"/>
          </a:p>
        </p:txBody>
      </p:sp>
    </p:spTree>
    <p:extLst>
      <p:ext uri="{BB962C8B-B14F-4D97-AF65-F5344CB8AC3E}">
        <p14:creationId xmlns:p14="http://schemas.microsoft.com/office/powerpoint/2010/main" val="97715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0398-8177-4D0E-BB79-40FE7CA3EBD4}"/>
              </a:ext>
            </a:extLst>
          </p:cNvPr>
          <p:cNvSpPr>
            <a:spLocks noGrp="1"/>
          </p:cNvSpPr>
          <p:nvPr>
            <p:ph type="title"/>
          </p:nvPr>
        </p:nvSpPr>
        <p:spPr>
          <a:xfrm>
            <a:off x="1179822" y="2366170"/>
            <a:ext cx="10288890" cy="1325563"/>
          </a:xfrm>
        </p:spPr>
        <p:txBody>
          <a:bodyPr/>
          <a:lstStyle/>
          <a:p>
            <a:r>
              <a:rPr lang="en-AU" sz="6000" dirty="0"/>
              <a:t>Cancer Council NSW </a:t>
            </a:r>
            <a:br>
              <a:rPr lang="en-AU" sz="6000" dirty="0"/>
            </a:br>
            <a:r>
              <a:rPr lang="en-AU" sz="6000" dirty="0"/>
              <a:t>is </a:t>
            </a:r>
            <a:r>
              <a:rPr lang="en-AU" sz="6000" b="0" spc="0" dirty="0">
                <a:solidFill>
                  <a:srgbClr val="009BDC"/>
                </a:solidFill>
                <a:ea typeface="ＭＳ Ｐゴシック" pitchFamily="34" charset="-128"/>
              </a:rPr>
              <a:t>here to help</a:t>
            </a:r>
            <a:br>
              <a:rPr lang="en-AU" sz="6000" dirty="0"/>
            </a:br>
            <a:br>
              <a:rPr kumimoji="0" lang="en-AU" sz="6000" b="0" i="0" u="none" strike="noStrike" kern="1200" cap="none" spc="0" normalizeH="0" baseline="0" noProof="0" dirty="0">
                <a:ln>
                  <a:noFill/>
                </a:ln>
                <a:solidFill>
                  <a:srgbClr val="009BDC"/>
                </a:solidFill>
                <a:effectLst/>
                <a:uLnTx/>
                <a:uFillTx/>
                <a:latin typeface="Arial Black" panose="020B0A04020102020204" pitchFamily="34" charset="0"/>
                <a:ea typeface="ＭＳ Ｐゴシック" pitchFamily="34" charset="-128"/>
                <a:cs typeface="Foco CC Black" panose="020B0A04050202020203" pitchFamily="34" charset="0"/>
              </a:rPr>
            </a:br>
            <a:br>
              <a:rPr lang="en-AU" sz="6000" dirty="0">
                <a:solidFill>
                  <a:srgbClr val="009BDC"/>
                </a:solidFill>
                <a:latin typeface="Arial Black" panose="020B0A04020102020204" pitchFamily="34" charset="0"/>
                <a:ea typeface="ＭＳ Ｐゴシック" pitchFamily="34" charset="-128"/>
              </a:rPr>
            </a:br>
            <a:br>
              <a:rPr lang="en-AU" sz="2000" dirty="0">
                <a:solidFill>
                  <a:srgbClr val="009BDC"/>
                </a:solidFill>
                <a:latin typeface="Arial Black" panose="020B0A04020102020204" pitchFamily="34" charset="0"/>
                <a:ea typeface="ＭＳ Ｐゴシック" pitchFamily="34" charset="-128"/>
              </a:rPr>
            </a:br>
            <a:br>
              <a:rPr kumimoji="0" lang="en-AU" sz="60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br>
            <a:r>
              <a:rPr kumimoji="0" lang="en-AU" sz="6000" b="1" i="0" u="none" strike="noStrike" kern="1200" cap="none" spc="100" normalizeH="0" baseline="0" noProof="0" dirty="0">
                <a:ln>
                  <a:noFill/>
                </a:ln>
                <a:solidFill>
                  <a:srgbClr val="FFD200"/>
                </a:solidFill>
                <a:effectLst/>
                <a:uLnTx/>
                <a:uFillTx/>
                <a:latin typeface="Arial Black"/>
                <a:ea typeface="+mj-ea"/>
                <a:cs typeface="Arial"/>
              </a:rPr>
              <a:t>.</a:t>
            </a:r>
            <a:br>
              <a:rPr lang="en-AU" sz="4400" dirty="0">
                <a:solidFill>
                  <a:prstClr val="white"/>
                </a:solidFill>
                <a:latin typeface="Arial Black" panose="020B0A04020102020204" pitchFamily="34" charset="0"/>
                <a:ea typeface="ＭＳ Ｐゴシック" pitchFamily="34" charset="-128"/>
                <a:cs typeface="Arial"/>
              </a:rPr>
            </a:br>
            <a:br>
              <a:rPr lang="en-AU" dirty="0"/>
            </a:br>
            <a:r>
              <a:rPr lang="en-AU" dirty="0"/>
              <a:t> </a:t>
            </a:r>
            <a:br>
              <a:rPr lang="en-AU" dirty="0"/>
            </a:br>
            <a:endParaRPr lang="en-AU" i="1" dirty="0">
              <a:solidFill>
                <a:srgbClr val="FF0000"/>
              </a:solidFill>
            </a:endParaRPr>
          </a:p>
        </p:txBody>
      </p:sp>
    </p:spTree>
    <p:extLst>
      <p:ext uri="{BB962C8B-B14F-4D97-AF65-F5344CB8AC3E}">
        <p14:creationId xmlns:p14="http://schemas.microsoft.com/office/powerpoint/2010/main" val="3626697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170481" y="585216"/>
            <a:ext cx="10573719" cy="704965"/>
          </a:xfrm>
        </p:spPr>
        <p:txBody>
          <a:bodyPr>
            <a:normAutofit/>
          </a:bodyPr>
          <a:lstStyle/>
          <a:p>
            <a:r>
              <a:rPr lang="en-AU" dirty="0"/>
              <a:t>Cancer Council NSW approach</a:t>
            </a:r>
          </a:p>
        </p:txBody>
      </p:sp>
      <p:pic>
        <p:nvPicPr>
          <p:cNvPr id="5" name="Content Placeholder 4">
            <a:extLst>
              <a:ext uri="{FF2B5EF4-FFF2-40B4-BE49-F238E27FC236}">
                <a16:creationId xmlns:a16="http://schemas.microsoft.com/office/drawing/2014/main" id="{C0C075CD-7C2D-4CFD-9D2A-0ED948300978}"/>
              </a:ext>
            </a:extLst>
          </p:cNvPr>
          <p:cNvPicPr>
            <a:picLocks noGrp="1" noChangeAspect="1"/>
          </p:cNvPicPr>
          <p:nvPr>
            <p:ph sz="half" idx="1"/>
          </p:nvPr>
        </p:nvPicPr>
        <p:blipFill>
          <a:blip r:embed="rId3"/>
          <a:stretch>
            <a:fillRect/>
          </a:stretch>
        </p:blipFill>
        <p:spPr>
          <a:xfrm>
            <a:off x="3793795" y="3617110"/>
            <a:ext cx="4604409" cy="2713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D06627A7-64D9-4364-9ADD-B9A54C95EFA5}"/>
              </a:ext>
            </a:extLst>
          </p:cNvPr>
          <p:cNvPicPr>
            <a:picLocks noChangeAspect="1"/>
          </p:cNvPicPr>
          <p:nvPr/>
        </p:nvPicPr>
        <p:blipFill>
          <a:blip r:embed="rId4"/>
          <a:stretch>
            <a:fillRect/>
          </a:stretch>
        </p:blipFill>
        <p:spPr>
          <a:xfrm>
            <a:off x="1732134" y="1647920"/>
            <a:ext cx="8727731" cy="1423340"/>
          </a:xfrm>
          <a:prstGeom prst="rect">
            <a:avLst/>
          </a:prstGeom>
        </p:spPr>
      </p:pic>
    </p:spTree>
    <p:extLst>
      <p:ext uri="{BB962C8B-B14F-4D97-AF65-F5344CB8AC3E}">
        <p14:creationId xmlns:p14="http://schemas.microsoft.com/office/powerpoint/2010/main" val="112284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4266FF-F5C8-44A1-876D-B014A209B6DE}"/>
              </a:ext>
            </a:extLst>
          </p:cNvPr>
          <p:cNvSpPr>
            <a:spLocks noGrp="1"/>
          </p:cNvSpPr>
          <p:nvPr>
            <p:ph type="title"/>
          </p:nvPr>
        </p:nvSpPr>
        <p:spPr>
          <a:xfrm>
            <a:off x="464033" y="299025"/>
            <a:ext cx="11725459" cy="767023"/>
          </a:xfrm>
        </p:spPr>
        <p:txBody>
          <a:bodyPr>
            <a:noAutofit/>
          </a:bodyPr>
          <a:lstStyle/>
          <a:p>
            <a:r>
              <a:rPr lang="en-AU" sz="3600" dirty="0"/>
              <a:t>CCNSW approach: </a:t>
            </a:r>
            <a:r>
              <a:rPr lang="en-AU" sz="3600" dirty="0">
                <a:solidFill>
                  <a:schemeClr val="accent2"/>
                </a:solidFill>
              </a:rPr>
              <a:t>keeping it simple</a:t>
            </a:r>
          </a:p>
        </p:txBody>
      </p:sp>
      <p:graphicFrame>
        <p:nvGraphicFramePr>
          <p:cNvPr id="2" name="Content Placeholder 1">
            <a:extLst>
              <a:ext uri="{FF2B5EF4-FFF2-40B4-BE49-F238E27FC236}">
                <a16:creationId xmlns:a16="http://schemas.microsoft.com/office/drawing/2014/main" id="{5102B4AC-6D56-465D-B4C5-8EDF0C77FA59}"/>
              </a:ext>
            </a:extLst>
          </p:cNvPr>
          <p:cNvGraphicFramePr>
            <a:graphicFrameLocks noGrp="1"/>
          </p:cNvGraphicFramePr>
          <p:nvPr>
            <p:ph idx="1"/>
            <p:extLst>
              <p:ext uri="{D42A27DB-BD31-4B8C-83A1-F6EECF244321}">
                <p14:modId xmlns:p14="http://schemas.microsoft.com/office/powerpoint/2010/main" val="4230977200"/>
              </p:ext>
            </p:extLst>
          </p:nvPr>
        </p:nvGraphicFramePr>
        <p:xfrm>
          <a:off x="1038386" y="1239865"/>
          <a:ext cx="9624448" cy="410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15C776B-405A-44B5-9C94-1434BB67E11F}"/>
              </a:ext>
            </a:extLst>
          </p:cNvPr>
          <p:cNvSpPr txBox="1"/>
          <p:nvPr/>
        </p:nvSpPr>
        <p:spPr>
          <a:xfrm>
            <a:off x="464033" y="937513"/>
            <a:ext cx="5951349" cy="430887"/>
          </a:xfrm>
          <a:prstGeom prst="rect">
            <a:avLst/>
          </a:prstGeom>
          <a:noFill/>
        </p:spPr>
        <p:txBody>
          <a:bodyPr wrap="square" rtlCol="0">
            <a:spAutoFit/>
          </a:bodyPr>
          <a:lstStyle/>
          <a:p>
            <a:r>
              <a:rPr lang="en-US" sz="2200" dirty="0">
                <a:solidFill>
                  <a:schemeClr val="tx2"/>
                </a:solidFill>
                <a:latin typeface="Arial" panose="020B0604020202020204" pitchFamily="34" charset="0"/>
                <a:cs typeface="Arial" panose="020B0604020202020204" pitchFamily="34" charset="0"/>
              </a:rPr>
              <a:t>Workplaces are supported to: </a:t>
            </a:r>
            <a:endParaRPr lang="en-AU" sz="2200" dirty="0">
              <a:solidFill>
                <a:schemeClr val="tx2"/>
              </a:solidFill>
              <a:latin typeface="Arial" panose="020B0604020202020204" pitchFamily="34" charset="0"/>
              <a:cs typeface="Arial" panose="020B0604020202020204" pitchFamily="34" charset="0"/>
            </a:endParaRPr>
          </a:p>
        </p:txBody>
      </p:sp>
      <p:sp>
        <p:nvSpPr>
          <p:cNvPr id="7" name="Arrow: Left-Right 6">
            <a:extLst>
              <a:ext uri="{FF2B5EF4-FFF2-40B4-BE49-F238E27FC236}">
                <a16:creationId xmlns:a16="http://schemas.microsoft.com/office/drawing/2014/main" id="{66D98A7C-116A-48F8-A8D3-6C7EEC218C0D}"/>
              </a:ext>
            </a:extLst>
          </p:cNvPr>
          <p:cNvSpPr/>
          <p:nvPr/>
        </p:nvSpPr>
        <p:spPr>
          <a:xfrm>
            <a:off x="1173481" y="4912963"/>
            <a:ext cx="9489354" cy="11933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Flexible to suit workplace needs, WH&amp;S processes and timelines </a:t>
            </a:r>
            <a:endParaRPr lang="en-AU"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480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779F73A-0331-4086-B987-0F9D764FE183}"/>
              </a:ext>
            </a:extLst>
          </p:cNvPr>
          <p:cNvGraphicFramePr>
            <a:graphicFrameLocks noGrp="1"/>
          </p:cNvGraphicFramePr>
          <p:nvPr>
            <p:extLst>
              <p:ext uri="{D42A27DB-BD31-4B8C-83A1-F6EECF244321}">
                <p14:modId xmlns:p14="http://schemas.microsoft.com/office/powerpoint/2010/main" val="886900579"/>
              </p:ext>
            </p:extLst>
          </p:nvPr>
        </p:nvGraphicFramePr>
        <p:xfrm>
          <a:off x="0" y="1022887"/>
          <a:ext cx="12192001" cy="4572000"/>
        </p:xfrm>
        <a:graphic>
          <a:graphicData uri="http://schemas.openxmlformats.org/drawingml/2006/table">
            <a:tbl>
              <a:tblPr firstRow="1" bandRow="1">
                <a:tableStyleId>{5C22544A-7EE6-4342-B048-85BDC9FD1C3A}</a:tableStyleId>
              </a:tblPr>
              <a:tblGrid>
                <a:gridCol w="1280691">
                  <a:extLst>
                    <a:ext uri="{9D8B030D-6E8A-4147-A177-3AD203B41FA5}">
                      <a16:colId xmlns:a16="http://schemas.microsoft.com/office/drawing/2014/main" val="2299652824"/>
                    </a:ext>
                  </a:extLst>
                </a:gridCol>
                <a:gridCol w="5186370">
                  <a:extLst>
                    <a:ext uri="{9D8B030D-6E8A-4147-A177-3AD203B41FA5}">
                      <a16:colId xmlns:a16="http://schemas.microsoft.com/office/drawing/2014/main" val="3683867844"/>
                    </a:ext>
                  </a:extLst>
                </a:gridCol>
                <a:gridCol w="5724940">
                  <a:extLst>
                    <a:ext uri="{9D8B030D-6E8A-4147-A177-3AD203B41FA5}">
                      <a16:colId xmlns:a16="http://schemas.microsoft.com/office/drawing/2014/main" val="1122893515"/>
                    </a:ext>
                  </a:extLst>
                </a:gridCol>
              </a:tblGrid>
              <a:tr h="483488">
                <a:tc>
                  <a:txBody>
                    <a:bodyPr/>
                    <a:lstStyle/>
                    <a:p>
                      <a:pPr fontAlgn="base">
                        <a:lnSpc>
                          <a:spcPct val="115000"/>
                        </a:lnSpc>
                      </a:pPr>
                      <a:r>
                        <a:rPr lang="en-AU" sz="2400" b="1" dirty="0">
                          <a:effectLst/>
                          <a:latin typeface="Arial" panose="020B0604020202020204" pitchFamily="34" charset="0"/>
                          <a:ea typeface="Times New Roman" panose="02020603050405020304" pitchFamily="18" charset="0"/>
                          <a:cs typeface="Arial" panose="020B0604020202020204" pitchFamily="34" charset="0"/>
                        </a:rPr>
                        <a:t>P</a:t>
                      </a:r>
                      <a:r>
                        <a:rPr lang="en-AU"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hases</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fontAlgn="base">
                        <a:lnSpc>
                          <a:spcPct val="115000"/>
                        </a:lnSpc>
                      </a:pPr>
                      <a:r>
                        <a:rPr lang="en-AU"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What CCNSW will do</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fontAlgn="base">
                        <a:lnSpc>
                          <a:spcPct val="115000"/>
                        </a:lnSpc>
                      </a:pPr>
                      <a:r>
                        <a:rPr lang="en-AU"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What your workplace can do</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86498439"/>
                  </a:ext>
                </a:extLst>
              </a:tr>
              <a:tr h="1628339">
                <a:tc rowSpan="2">
                  <a:txBody>
                    <a:bodyPr/>
                    <a:lstStyle/>
                    <a:p>
                      <a:pPr fontAlgn="base">
                        <a:lnSpc>
                          <a:spcPct val="115000"/>
                        </a:lnSpc>
                      </a:pPr>
                      <a:r>
                        <a:rPr lang="en-AU"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 your WH&amp;S contact in gaining senior leader buy-in on the importance of workplace sun safety.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Engage senior leaders in sun safety.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Nominate your WH&amp;S champion/s.</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 a small working group to enable broad workplace representation</a:t>
                      </a:r>
                      <a:r>
                        <a:rPr lang="en-A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92557266"/>
                  </a:ext>
                </a:extLst>
              </a:tr>
              <a:tr h="2460173">
                <a:tc vMerge="1">
                  <a:txBody>
                    <a:bodyPr/>
                    <a:lstStyle/>
                    <a:p>
                      <a:endParaRPr lang="en-AU"/>
                    </a:p>
                  </a:txBody>
                  <a:tcPr/>
                </a:tc>
                <a:tc>
                  <a:txBody>
                    <a:bodyPr/>
                    <a:lstStyle/>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 your nominated champion in assessing current practice, strengths and areas for focus in a new action plan.</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lnSpc>
                          <a:spcPct val="115000"/>
                        </a:lnSpc>
                      </a:pPr>
                      <a:r>
                        <a:rPr lang="en-AU" sz="20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Reflect on sun safety in your workplace.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 a UV Risk Assessment and develop an Action Plan.</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Consult with a cross section of workers.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Confirm Action Plan priorities and time frames with senior leaders and key staff.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32284524"/>
                  </a:ext>
                </a:extLst>
              </a:tr>
            </a:tbl>
          </a:graphicData>
        </a:graphic>
      </p:graphicFrame>
      <p:sp>
        <p:nvSpPr>
          <p:cNvPr id="5" name="Title 1">
            <a:extLst>
              <a:ext uri="{FF2B5EF4-FFF2-40B4-BE49-F238E27FC236}">
                <a16:creationId xmlns:a16="http://schemas.microsoft.com/office/drawing/2014/main" id="{58E91B74-6F5B-4175-A0C0-5FDDC0F7C0E9}"/>
              </a:ext>
            </a:extLst>
          </p:cNvPr>
          <p:cNvSpPr>
            <a:spLocks noGrp="1"/>
          </p:cNvSpPr>
          <p:nvPr>
            <p:ph type="title"/>
          </p:nvPr>
        </p:nvSpPr>
        <p:spPr>
          <a:xfrm>
            <a:off x="0" y="116444"/>
            <a:ext cx="10573719" cy="704965"/>
          </a:xfrm>
        </p:spPr>
        <p:txBody>
          <a:bodyPr>
            <a:normAutofit/>
          </a:bodyPr>
          <a:lstStyle/>
          <a:p>
            <a:r>
              <a:rPr lang="en-AU" dirty="0"/>
              <a:t>How does it work in practice?</a:t>
            </a:r>
          </a:p>
        </p:txBody>
      </p:sp>
    </p:spTree>
    <p:extLst>
      <p:ext uri="{BB962C8B-B14F-4D97-AF65-F5344CB8AC3E}">
        <p14:creationId xmlns:p14="http://schemas.microsoft.com/office/powerpoint/2010/main" val="265993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1024128" y="585216"/>
            <a:ext cx="9720072" cy="704965"/>
          </a:xfrm>
        </p:spPr>
        <p:txBody>
          <a:bodyPr vert="horz" lIns="91440" tIns="45720" rIns="91440" bIns="45720" rtlCol="0" anchor="t">
            <a:normAutofit/>
          </a:bodyPr>
          <a:lstStyle/>
          <a:p>
            <a:r>
              <a:rPr lang="en-US" b="1" kern="1200" cap="none" spc="100">
                <a:latin typeface="Arial Black" panose="020B0A04020102020204" pitchFamily="34" charset="0"/>
                <a:ea typeface="+mj-ea"/>
                <a:cs typeface="Arial" panose="020B0604020202020204" pitchFamily="34" charset="0"/>
              </a:rPr>
              <a:t>Presentation overview</a:t>
            </a:r>
            <a:r>
              <a:rPr lang="en-AU" sz="4400">
                <a:solidFill>
                  <a:srgbClr val="FFD200"/>
                </a:solidFill>
              </a:rPr>
              <a:t>.</a:t>
            </a:r>
            <a:endParaRPr lang="en-US" b="1" kern="1200" cap="none" spc="100">
              <a:latin typeface="Arial Black" panose="020B0A04020102020204" pitchFamily="34" charset="0"/>
              <a:ea typeface="+mj-ea"/>
              <a:cs typeface="Arial" panose="020B0604020202020204" pitchFamily="34" charset="0"/>
            </a:endParaRPr>
          </a:p>
        </p:txBody>
      </p:sp>
      <p:sp>
        <p:nvSpPr>
          <p:cNvPr id="7" name="Content Placeholder 4">
            <a:extLst>
              <a:ext uri="{FF2B5EF4-FFF2-40B4-BE49-F238E27FC236}">
                <a16:creationId xmlns:a16="http://schemas.microsoft.com/office/drawing/2014/main" id="{3F73BA5E-BCF7-44B4-8635-C49E5D94F36D}"/>
              </a:ext>
            </a:extLst>
          </p:cNvPr>
          <p:cNvSpPr txBox="1">
            <a:spLocks/>
          </p:cNvSpPr>
          <p:nvPr/>
        </p:nvSpPr>
        <p:spPr bwMode="auto">
          <a:xfrm>
            <a:off x="1236850" y="1290181"/>
            <a:ext cx="10380473" cy="47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normAutofit fontScale="92500" lnSpcReduction="20000"/>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1"/>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1"/>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1"/>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defTabSz="914400">
              <a:spcAft>
                <a:spcPts val="600"/>
              </a:spcAft>
              <a:buFont typeface="Tw Cen MT" panose="020B0602020104020603" pitchFamily="34" charset="0"/>
              <a:buNone/>
            </a:pPr>
            <a:endParaRPr lang="en-US" sz="900" dirty="0"/>
          </a:p>
          <a:p>
            <a:pPr marL="90170" indent="-90170">
              <a:spcAft>
                <a:spcPts val="600"/>
              </a:spcAft>
              <a:buFont typeface="Arial" panose="020B0604020202020204" pitchFamily="34" charset="0"/>
              <a:buChar char="•"/>
            </a:pPr>
            <a:r>
              <a:rPr lang="en-US" sz="2800" dirty="0">
                <a:latin typeface="Arial"/>
                <a:cs typeface="Arial"/>
              </a:rPr>
              <a:t>Sun protection – a ‘no brainer’ for Australia</a:t>
            </a:r>
          </a:p>
          <a:p>
            <a:pPr marL="264795" lvl="1" indent="-90170">
              <a:spcAft>
                <a:spcPts val="600"/>
              </a:spcAft>
              <a:buFont typeface="Arial" panose="020B0604020202020204" pitchFamily="34" charset="0"/>
              <a:buChar char="•"/>
            </a:pPr>
            <a:r>
              <a:rPr lang="en-US" sz="2400" dirty="0">
                <a:latin typeface="Arial"/>
                <a:cs typeface="Arial"/>
              </a:rPr>
              <a:t>Skin cancer in Australia</a:t>
            </a:r>
          </a:p>
          <a:p>
            <a:pPr marL="264795" lvl="1" indent="-90170">
              <a:spcAft>
                <a:spcPts val="600"/>
              </a:spcAft>
              <a:buFont typeface="Arial" panose="020B0604020202020204" pitchFamily="34" charset="0"/>
              <a:buChar char="•"/>
            </a:pPr>
            <a:r>
              <a:rPr lang="en-US" sz="2400" dirty="0">
                <a:latin typeface="Arial"/>
                <a:cs typeface="Arial"/>
              </a:rPr>
              <a:t>Who is at risk</a:t>
            </a:r>
          </a:p>
          <a:p>
            <a:pPr marL="264795" lvl="1" indent="-90170">
              <a:spcAft>
                <a:spcPts val="600"/>
              </a:spcAft>
              <a:buFont typeface="Arial" panose="020B0604020202020204" pitchFamily="34" charset="0"/>
              <a:buChar char="•"/>
            </a:pPr>
            <a:r>
              <a:rPr lang="en-US" sz="2400" dirty="0">
                <a:latin typeface="Arial"/>
                <a:cs typeface="Arial"/>
              </a:rPr>
              <a:t>What causes it </a:t>
            </a:r>
            <a:endParaRPr lang="en-US" sz="2400" dirty="0"/>
          </a:p>
          <a:p>
            <a:pPr marL="264795" lvl="1" indent="-90170">
              <a:spcAft>
                <a:spcPts val="600"/>
              </a:spcAft>
              <a:buFont typeface="Arial" panose="020B0604020202020204" pitchFamily="34" charset="0"/>
              <a:buChar char="•"/>
            </a:pPr>
            <a:endParaRPr lang="en-US" sz="2800" dirty="0"/>
          </a:p>
          <a:p>
            <a:pPr marL="90170" lvl="1" indent="-90170">
              <a:spcAft>
                <a:spcPts val="600"/>
              </a:spcAft>
              <a:buClr>
                <a:schemeClr val="accent1"/>
              </a:buClr>
              <a:buSzPct val="100000"/>
              <a:buFont typeface="Arial" panose="020B0604020202020204" pitchFamily="34" charset="0"/>
              <a:buChar char="•"/>
            </a:pPr>
            <a:r>
              <a:rPr lang="en-US" sz="2800" dirty="0">
                <a:solidFill>
                  <a:schemeClr val="tx2"/>
                </a:solidFill>
              </a:rPr>
              <a:t>Workplace sun protection </a:t>
            </a:r>
          </a:p>
          <a:p>
            <a:pPr marL="264795" lvl="1" indent="-90170">
              <a:spcAft>
                <a:spcPts val="600"/>
              </a:spcAft>
              <a:buSzPct val="100000"/>
              <a:buFont typeface="Arial" panose="020B0604020202020204" pitchFamily="34" charset="0"/>
              <a:buChar char="•"/>
            </a:pPr>
            <a:r>
              <a:rPr lang="en-US" sz="2400" dirty="0">
                <a:latin typeface="Arial"/>
                <a:cs typeface="Arial"/>
              </a:rPr>
              <a:t>The issue</a:t>
            </a:r>
          </a:p>
          <a:p>
            <a:pPr marL="264795" lvl="1" indent="-90170">
              <a:spcAft>
                <a:spcPts val="600"/>
              </a:spcAft>
              <a:buSzPct val="100000"/>
              <a:buFont typeface="Arial" panose="020B0604020202020204" pitchFamily="34" charset="0"/>
              <a:buChar char="•"/>
            </a:pPr>
            <a:r>
              <a:rPr lang="en-US" sz="2400" dirty="0">
                <a:latin typeface="Arial"/>
                <a:cs typeface="Arial"/>
              </a:rPr>
              <a:t>Skin cancer claims</a:t>
            </a:r>
          </a:p>
          <a:p>
            <a:pPr marL="264795" lvl="1" indent="-90170">
              <a:spcAft>
                <a:spcPts val="600"/>
              </a:spcAft>
              <a:buSzPct val="100000"/>
              <a:buFont typeface="Arial" panose="020B0604020202020204" pitchFamily="34" charset="0"/>
              <a:buChar char="•"/>
            </a:pPr>
            <a:r>
              <a:rPr lang="en-US" sz="2400" dirty="0">
                <a:latin typeface="Arial"/>
                <a:cs typeface="Arial"/>
              </a:rPr>
              <a:t>Best practice approaches</a:t>
            </a:r>
          </a:p>
          <a:p>
            <a:pPr marL="264795" lvl="1" indent="-90170">
              <a:spcAft>
                <a:spcPts val="600"/>
              </a:spcAft>
              <a:buSzPct val="100000"/>
              <a:buFont typeface="Arial" panose="020B0604020202020204" pitchFamily="34" charset="0"/>
              <a:buChar char="•"/>
            </a:pPr>
            <a:endParaRPr lang="en-US" sz="2800" dirty="0">
              <a:solidFill>
                <a:schemeClr val="tx2"/>
              </a:solidFill>
            </a:endParaRPr>
          </a:p>
          <a:p>
            <a:pPr marL="90170" lvl="1" indent="-90170">
              <a:spcAft>
                <a:spcPts val="600"/>
              </a:spcAft>
              <a:buClr>
                <a:schemeClr val="accent1"/>
              </a:buClr>
              <a:buSzPct val="100000"/>
              <a:buFont typeface="Arial" panose="020B0604020202020204" pitchFamily="34" charset="0"/>
              <a:buChar char="•"/>
            </a:pPr>
            <a:r>
              <a:rPr lang="en-US" sz="2800" dirty="0">
                <a:solidFill>
                  <a:schemeClr val="tx2"/>
                </a:solidFill>
              </a:rPr>
              <a:t>Cancer Council NSW is here to help </a:t>
            </a:r>
          </a:p>
          <a:p>
            <a:pPr marL="264795" lvl="1" indent="-90170">
              <a:spcAft>
                <a:spcPts val="600"/>
              </a:spcAft>
              <a:buSzPct val="100000"/>
              <a:buFont typeface="Arial" panose="020B0604020202020204" pitchFamily="34" charset="0"/>
              <a:buChar char="•"/>
            </a:pPr>
            <a:r>
              <a:rPr lang="en-US" sz="2400" dirty="0">
                <a:latin typeface="Arial"/>
                <a:cs typeface="Arial"/>
              </a:rPr>
              <a:t>The Cancer Council NSW approach </a:t>
            </a:r>
          </a:p>
          <a:p>
            <a:pPr marL="0" indent="0" defTabSz="914400">
              <a:spcAft>
                <a:spcPts val="600"/>
              </a:spcAft>
              <a:buNone/>
            </a:pPr>
            <a:endParaRPr lang="en-US" sz="2800" baseline="30000" dirty="0"/>
          </a:p>
          <a:p>
            <a:pPr marL="90170" indent="-90170" defTabSz="914400">
              <a:spcAft>
                <a:spcPts val="600"/>
              </a:spcAft>
              <a:buFont typeface="Arial" panose="020B0604020202020204" pitchFamily="34" charset="0"/>
              <a:buChar char="•"/>
            </a:pPr>
            <a:endParaRPr lang="en-US" sz="2800" baseline="30000" dirty="0"/>
          </a:p>
          <a:p>
            <a:pPr marL="90170" indent="-90170" defTabSz="914400">
              <a:spcAft>
                <a:spcPts val="600"/>
              </a:spcAft>
              <a:buFont typeface="Arial" panose="020B0604020202020204" pitchFamily="34" charset="0"/>
              <a:buChar char="•"/>
            </a:pPr>
            <a:endParaRPr lang="en-US" baseline="30000" dirty="0"/>
          </a:p>
        </p:txBody>
      </p:sp>
      <p:sp>
        <p:nvSpPr>
          <p:cNvPr id="4" name="AutoShape 2">
            <a:extLst>
              <a:ext uri="{FF2B5EF4-FFF2-40B4-BE49-F238E27FC236}">
                <a16:creationId xmlns:a16="http://schemas.microsoft.com/office/drawing/2014/main" id="{F6704251-8A21-4EEE-8707-4325CB8509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9491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779F73A-0331-4086-B987-0F9D764FE183}"/>
              </a:ext>
            </a:extLst>
          </p:cNvPr>
          <p:cNvGraphicFramePr>
            <a:graphicFrameLocks noGrp="1"/>
          </p:cNvGraphicFramePr>
          <p:nvPr>
            <p:extLst>
              <p:ext uri="{D42A27DB-BD31-4B8C-83A1-F6EECF244321}">
                <p14:modId xmlns:p14="http://schemas.microsoft.com/office/powerpoint/2010/main" val="2055214570"/>
              </p:ext>
            </p:extLst>
          </p:nvPr>
        </p:nvGraphicFramePr>
        <p:xfrm>
          <a:off x="-1" y="976393"/>
          <a:ext cx="12192001" cy="4386021"/>
        </p:xfrm>
        <a:graphic>
          <a:graphicData uri="http://schemas.openxmlformats.org/drawingml/2006/table">
            <a:tbl>
              <a:tblPr firstRow="1" bandRow="1">
                <a:tableStyleId>{5C22544A-7EE6-4342-B048-85BDC9FD1C3A}</a:tableStyleId>
              </a:tblPr>
              <a:tblGrid>
                <a:gridCol w="1280691">
                  <a:extLst>
                    <a:ext uri="{9D8B030D-6E8A-4147-A177-3AD203B41FA5}">
                      <a16:colId xmlns:a16="http://schemas.microsoft.com/office/drawing/2014/main" val="2299652824"/>
                    </a:ext>
                  </a:extLst>
                </a:gridCol>
                <a:gridCol w="5186370">
                  <a:extLst>
                    <a:ext uri="{9D8B030D-6E8A-4147-A177-3AD203B41FA5}">
                      <a16:colId xmlns:a16="http://schemas.microsoft.com/office/drawing/2014/main" val="3683867844"/>
                    </a:ext>
                  </a:extLst>
                </a:gridCol>
                <a:gridCol w="5724940">
                  <a:extLst>
                    <a:ext uri="{9D8B030D-6E8A-4147-A177-3AD203B41FA5}">
                      <a16:colId xmlns:a16="http://schemas.microsoft.com/office/drawing/2014/main" val="1122893515"/>
                    </a:ext>
                  </a:extLst>
                </a:gridCol>
              </a:tblGrid>
              <a:tr h="510238">
                <a:tc>
                  <a:txBody>
                    <a:bodyPr/>
                    <a:lstStyle/>
                    <a:p>
                      <a:pPr fontAlgn="base">
                        <a:lnSpc>
                          <a:spcPct val="115000"/>
                        </a:lnSpc>
                      </a:pPr>
                      <a:r>
                        <a:rPr lang="en-AU" sz="2400" b="1" dirty="0">
                          <a:effectLst/>
                          <a:latin typeface="Arial" panose="020B0604020202020204" pitchFamily="34" charset="0"/>
                          <a:ea typeface="Times New Roman" panose="02020603050405020304" pitchFamily="18" charset="0"/>
                          <a:cs typeface="Arial" panose="020B0604020202020204" pitchFamily="34" charset="0"/>
                        </a:rPr>
                        <a:t>P</a:t>
                      </a:r>
                      <a:r>
                        <a:rPr lang="en-AU"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hases</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fontAlgn="base">
                        <a:lnSpc>
                          <a:spcPct val="115000"/>
                        </a:lnSpc>
                      </a:pPr>
                      <a:r>
                        <a:rPr lang="en-AU"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What CCNSW will do</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fontAlgn="base">
                        <a:lnSpc>
                          <a:spcPct val="115000"/>
                        </a:lnSpc>
                      </a:pPr>
                      <a:r>
                        <a:rPr lang="en-AU"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What your workplace can do</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86498439"/>
                  </a:ext>
                </a:extLst>
              </a:tr>
              <a:tr h="2157355">
                <a:tc>
                  <a:txBody>
                    <a:bodyPr/>
                    <a:lstStyle/>
                    <a:p>
                      <a:pPr fontAlgn="base">
                        <a:lnSpc>
                          <a:spcPct val="115000"/>
                        </a:lnSpc>
                      </a:pPr>
                      <a:r>
                        <a:rPr lang="en-AU"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Tailor the support we provide to suit the needs of the champion/committee </a:t>
                      </a:r>
                      <a:b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e.g. staff presentations.</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Workshop strategies to enhance ‘enablers’ and reduce ‘barriers’.</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Launch program.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Lead program implementation and consider various change management engagement strategies.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Share progress and feedback with CCNSW.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29133744"/>
                  </a:ext>
                </a:extLst>
              </a:tr>
              <a:tr h="1718428">
                <a:tc>
                  <a:txBody>
                    <a:bodyPr/>
                    <a:lstStyle/>
                    <a:p>
                      <a:pPr fontAlgn="base">
                        <a:lnSpc>
                          <a:spcPct val="115000"/>
                        </a:lnSpc>
                      </a:pPr>
                      <a:r>
                        <a:rPr lang="en-AU"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Review </a:t>
                      </a: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Engage champion periodically for progress check-ins to acknowledge achievements, challenges and next steps.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Keep a record of actions implemented and their results</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lnSpc>
                          <a:spcPct val="115000"/>
                        </a:lnSpc>
                        <a:buFont typeface="Symbol" panose="05050102010706020507" pitchFamily="18" charset="2"/>
                        <a:buChar char=""/>
                      </a:pPr>
                      <a:r>
                        <a:rPr lang="en-AU"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Seek feedback from staff and keep working groups informed of progress.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20929560"/>
                  </a:ext>
                </a:extLst>
              </a:tr>
            </a:tbl>
          </a:graphicData>
        </a:graphic>
      </p:graphicFrame>
      <p:sp>
        <p:nvSpPr>
          <p:cNvPr id="5" name="Title 1">
            <a:extLst>
              <a:ext uri="{FF2B5EF4-FFF2-40B4-BE49-F238E27FC236}">
                <a16:creationId xmlns:a16="http://schemas.microsoft.com/office/drawing/2014/main" id="{58E91B74-6F5B-4175-A0C0-5FDDC0F7C0E9}"/>
              </a:ext>
            </a:extLst>
          </p:cNvPr>
          <p:cNvSpPr>
            <a:spLocks noGrp="1"/>
          </p:cNvSpPr>
          <p:nvPr>
            <p:ph type="title"/>
          </p:nvPr>
        </p:nvSpPr>
        <p:spPr>
          <a:xfrm>
            <a:off x="0" y="116444"/>
            <a:ext cx="10573719" cy="704965"/>
          </a:xfrm>
        </p:spPr>
        <p:txBody>
          <a:bodyPr>
            <a:normAutofit/>
          </a:bodyPr>
          <a:lstStyle/>
          <a:p>
            <a:r>
              <a:rPr lang="en-AU" dirty="0"/>
              <a:t>How does it work in practice?</a:t>
            </a:r>
          </a:p>
        </p:txBody>
      </p:sp>
    </p:spTree>
    <p:extLst>
      <p:ext uri="{BB962C8B-B14F-4D97-AF65-F5344CB8AC3E}">
        <p14:creationId xmlns:p14="http://schemas.microsoft.com/office/powerpoint/2010/main" val="359175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812102" y="168168"/>
            <a:ext cx="9720072" cy="704965"/>
          </a:xfrm>
        </p:spPr>
        <p:txBody>
          <a:bodyPr anchor="t">
            <a:normAutofit/>
          </a:bodyPr>
          <a:lstStyle/>
          <a:p>
            <a:r>
              <a:rPr lang="en-AU"/>
              <a:t>Resources</a:t>
            </a:r>
            <a:r>
              <a:rPr lang="en-AU">
                <a:solidFill>
                  <a:schemeClr val="accent2"/>
                </a:solidFill>
              </a:rPr>
              <a:t>.</a:t>
            </a:r>
            <a:endParaRPr lang="en-AU"/>
          </a:p>
        </p:txBody>
      </p:sp>
      <p:sp>
        <p:nvSpPr>
          <p:cNvPr id="4" name="Content Placeholder 3">
            <a:extLst>
              <a:ext uri="{FF2B5EF4-FFF2-40B4-BE49-F238E27FC236}">
                <a16:creationId xmlns:a16="http://schemas.microsoft.com/office/drawing/2014/main" id="{E113DE60-91EF-4E94-825F-C5D405978332}"/>
              </a:ext>
            </a:extLst>
          </p:cNvPr>
          <p:cNvSpPr>
            <a:spLocks noGrp="1"/>
          </p:cNvSpPr>
          <p:nvPr>
            <p:ph sz="half" idx="1"/>
          </p:nvPr>
        </p:nvSpPr>
        <p:spPr>
          <a:xfrm>
            <a:off x="812102" y="1007092"/>
            <a:ext cx="5072062" cy="4843815"/>
          </a:xfrm>
        </p:spPr>
        <p:txBody>
          <a:bodyPr wrap="square" anchor="t">
            <a:normAutofit/>
          </a:bodyPr>
          <a:lstStyle/>
          <a:p>
            <a:pPr>
              <a:spcAft>
                <a:spcPts val="600"/>
              </a:spcAft>
              <a:buFont typeface="Wingdings" panose="05000000000000000000" pitchFamily="2" charset="2"/>
              <a:buChar char="ü"/>
            </a:pPr>
            <a:r>
              <a:rPr lang="en-AU" sz="2000" dirty="0"/>
              <a:t> Comprehensive 32-page WH&amp;S guide</a:t>
            </a:r>
          </a:p>
          <a:p>
            <a:pPr>
              <a:spcAft>
                <a:spcPts val="600"/>
              </a:spcAft>
              <a:buFont typeface="Wingdings" panose="05000000000000000000" pitchFamily="2" charset="2"/>
              <a:buChar char="ü"/>
            </a:pPr>
            <a:r>
              <a:rPr lang="en-AU" sz="2000" dirty="0"/>
              <a:t> Champion’s Guide</a:t>
            </a:r>
          </a:p>
          <a:p>
            <a:pPr>
              <a:spcAft>
                <a:spcPts val="600"/>
              </a:spcAft>
              <a:buFont typeface="Wingdings" panose="05000000000000000000" pitchFamily="2" charset="2"/>
              <a:buChar char="ü"/>
            </a:pPr>
            <a:r>
              <a:rPr lang="en-AU" sz="2000" dirty="0"/>
              <a:t> Ppt to gain management buy-in</a:t>
            </a:r>
          </a:p>
          <a:p>
            <a:pPr>
              <a:spcAft>
                <a:spcPts val="600"/>
              </a:spcAft>
              <a:buFont typeface="Wingdings" panose="05000000000000000000" pitchFamily="2" charset="2"/>
              <a:buChar char="ü"/>
            </a:pPr>
            <a:r>
              <a:rPr lang="en-AU" sz="2000" dirty="0"/>
              <a:t> UV risk control guide: </a:t>
            </a:r>
            <a:br>
              <a:rPr lang="en-AU" sz="2000" dirty="0"/>
            </a:br>
            <a:r>
              <a:rPr lang="en-AU" sz="2000" dirty="0"/>
              <a:t>      Baseline assessment </a:t>
            </a:r>
            <a:br>
              <a:rPr lang="en-AU" sz="2000" dirty="0"/>
            </a:br>
            <a:r>
              <a:rPr lang="en-AU" sz="2000" dirty="0"/>
              <a:t>      Action plan</a:t>
            </a:r>
          </a:p>
          <a:p>
            <a:pPr>
              <a:spcAft>
                <a:spcPts val="600"/>
              </a:spcAft>
              <a:buFont typeface="Wingdings" panose="05000000000000000000" pitchFamily="2" charset="2"/>
              <a:buChar char="ü"/>
            </a:pPr>
            <a:r>
              <a:rPr lang="en-AU" sz="2000" dirty="0"/>
              <a:t> Sample UV Safety Policy</a:t>
            </a:r>
          </a:p>
          <a:p>
            <a:pPr>
              <a:spcAft>
                <a:spcPts val="600"/>
              </a:spcAft>
              <a:buFont typeface="Wingdings" panose="05000000000000000000" pitchFamily="2" charset="2"/>
              <a:buChar char="ü"/>
            </a:pPr>
            <a:r>
              <a:rPr lang="en-AU" sz="2000" dirty="0"/>
              <a:t> UV safety posters, fact sheets</a:t>
            </a:r>
          </a:p>
          <a:p>
            <a:pPr>
              <a:spcAft>
                <a:spcPts val="600"/>
              </a:spcAft>
              <a:buFont typeface="Wingdings" panose="05000000000000000000" pitchFamily="2" charset="2"/>
              <a:buChar char="ü"/>
            </a:pPr>
            <a:r>
              <a:rPr lang="en-AU" sz="2000" dirty="0"/>
              <a:t> SafeWork/CCNSW UV Safety Webinar</a:t>
            </a:r>
          </a:p>
          <a:p>
            <a:pPr>
              <a:spcAft>
                <a:spcPts val="600"/>
              </a:spcAft>
              <a:buFont typeface="Wingdings" panose="05000000000000000000" pitchFamily="2" charset="2"/>
              <a:buChar char="ü"/>
            </a:pPr>
            <a:r>
              <a:rPr lang="en-AU" sz="2000" dirty="0"/>
              <a:t> Case studies</a:t>
            </a:r>
          </a:p>
          <a:p>
            <a:pPr>
              <a:spcAft>
                <a:spcPts val="600"/>
              </a:spcAft>
              <a:buFont typeface="Wingdings" panose="05000000000000000000" pitchFamily="2" charset="2"/>
              <a:buChar char="ü"/>
            </a:pPr>
            <a:r>
              <a:rPr lang="en-AU" sz="2000" i="1" dirty="0"/>
              <a:t> More in development</a:t>
            </a:r>
          </a:p>
          <a:p>
            <a:pPr marL="0" indent="0">
              <a:lnSpc>
                <a:spcPct val="90000"/>
              </a:lnSpc>
              <a:spcAft>
                <a:spcPts val="600"/>
              </a:spcAft>
              <a:buNone/>
            </a:pPr>
            <a:endParaRPr lang="en-AU" sz="2000" dirty="0"/>
          </a:p>
        </p:txBody>
      </p:sp>
      <p:pic>
        <p:nvPicPr>
          <p:cNvPr id="8" name="Picture 7">
            <a:extLst>
              <a:ext uri="{FF2B5EF4-FFF2-40B4-BE49-F238E27FC236}">
                <a16:creationId xmlns:a16="http://schemas.microsoft.com/office/drawing/2014/main" id="{67387647-FFF1-40BC-ACCD-EE759DF926CF}"/>
              </a:ext>
            </a:extLst>
          </p:cNvPr>
          <p:cNvPicPr>
            <a:picLocks noChangeAspect="1"/>
          </p:cNvPicPr>
          <p:nvPr/>
        </p:nvPicPr>
        <p:blipFill>
          <a:blip r:embed="rId3"/>
          <a:stretch>
            <a:fillRect/>
          </a:stretch>
        </p:blipFill>
        <p:spPr>
          <a:xfrm>
            <a:off x="5515117" y="119163"/>
            <a:ext cx="3005345" cy="4074933"/>
          </a:xfrm>
          <a:prstGeom prst="rect">
            <a:avLst/>
          </a:prstGeom>
        </p:spPr>
      </p:pic>
      <p:pic>
        <p:nvPicPr>
          <p:cNvPr id="7" name="Picture 6">
            <a:extLst>
              <a:ext uri="{FF2B5EF4-FFF2-40B4-BE49-F238E27FC236}">
                <a16:creationId xmlns:a16="http://schemas.microsoft.com/office/drawing/2014/main" id="{562C2914-0D76-4D4A-B74F-AF51BC0247F2}"/>
              </a:ext>
            </a:extLst>
          </p:cNvPr>
          <p:cNvPicPr>
            <a:picLocks noChangeAspect="1"/>
          </p:cNvPicPr>
          <p:nvPr/>
        </p:nvPicPr>
        <p:blipFill>
          <a:blip r:embed="rId4"/>
          <a:stretch>
            <a:fillRect/>
          </a:stretch>
        </p:blipFill>
        <p:spPr>
          <a:xfrm>
            <a:off x="8004542" y="143664"/>
            <a:ext cx="3005344" cy="4025929"/>
          </a:xfrm>
          <a:prstGeom prst="rect">
            <a:avLst/>
          </a:prstGeom>
          <a:ln>
            <a:solidFill>
              <a:schemeClr val="tx1"/>
            </a:solidFill>
          </a:ln>
        </p:spPr>
      </p:pic>
      <p:pic>
        <p:nvPicPr>
          <p:cNvPr id="6" name="Picture 5">
            <a:extLst>
              <a:ext uri="{FF2B5EF4-FFF2-40B4-BE49-F238E27FC236}">
                <a16:creationId xmlns:a16="http://schemas.microsoft.com/office/drawing/2014/main" id="{8158F273-AB10-4977-BCFE-C345C5B45FED}"/>
              </a:ext>
            </a:extLst>
          </p:cNvPr>
          <p:cNvPicPr>
            <a:picLocks noChangeAspect="1"/>
          </p:cNvPicPr>
          <p:nvPr/>
        </p:nvPicPr>
        <p:blipFill>
          <a:blip r:embed="rId5"/>
          <a:stretch>
            <a:fillRect/>
          </a:stretch>
        </p:blipFill>
        <p:spPr>
          <a:xfrm>
            <a:off x="5136351" y="4343213"/>
            <a:ext cx="6985522" cy="2514787"/>
          </a:xfrm>
          <a:prstGeom prst="rect">
            <a:avLst/>
          </a:prstGeom>
          <a:noFill/>
        </p:spPr>
      </p:pic>
      <p:pic>
        <p:nvPicPr>
          <p:cNvPr id="9" name="Picture 8">
            <a:extLst>
              <a:ext uri="{FF2B5EF4-FFF2-40B4-BE49-F238E27FC236}">
                <a16:creationId xmlns:a16="http://schemas.microsoft.com/office/drawing/2014/main" id="{821AFA6B-4835-4B16-8ABF-04F0066A2BA9}"/>
              </a:ext>
            </a:extLst>
          </p:cNvPr>
          <p:cNvPicPr>
            <a:picLocks noChangeAspect="1"/>
          </p:cNvPicPr>
          <p:nvPr/>
        </p:nvPicPr>
        <p:blipFill rotWithShape="1">
          <a:blip r:embed="rId6"/>
          <a:srcRect r="24474"/>
          <a:stretch/>
        </p:blipFill>
        <p:spPr>
          <a:xfrm>
            <a:off x="10024571" y="143663"/>
            <a:ext cx="2167429" cy="4025929"/>
          </a:xfrm>
          <a:prstGeom prst="rect">
            <a:avLst/>
          </a:prstGeom>
          <a:ln>
            <a:solidFill>
              <a:schemeClr val="tx1"/>
            </a:solidFill>
          </a:ln>
        </p:spPr>
      </p:pic>
    </p:spTree>
    <p:extLst>
      <p:ext uri="{BB962C8B-B14F-4D97-AF65-F5344CB8AC3E}">
        <p14:creationId xmlns:p14="http://schemas.microsoft.com/office/powerpoint/2010/main" val="383722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4322893" y="203986"/>
            <a:ext cx="3314040" cy="1912681"/>
          </a:xfrm>
          <a:prstGeom prst="round1Rect">
            <a:avLst/>
          </a:prstGeom>
          <a:solidFill>
            <a:srgbClr val="101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101E65"/>
              </a:solidFill>
              <a:effectLst/>
              <a:uLnTx/>
              <a:uFillTx/>
              <a:latin typeface="Calibri"/>
              <a:ea typeface="+mn-ea"/>
              <a:cs typeface="+mn-cs"/>
            </a:endParaRPr>
          </a:p>
        </p:txBody>
      </p:sp>
      <p:sp>
        <p:nvSpPr>
          <p:cNvPr id="2" name="TextBox 1"/>
          <p:cNvSpPr txBox="1"/>
          <p:nvPr/>
        </p:nvSpPr>
        <p:spPr>
          <a:xfrm>
            <a:off x="1949724" y="1489665"/>
            <a:ext cx="9248948" cy="4563942"/>
          </a:xfrm>
          <a:prstGeom prst="rect">
            <a:avLst/>
          </a:prstGeom>
          <a:noFill/>
        </p:spPr>
        <p:txBody>
          <a:bodyPr wrap="square" rtlCol="0">
            <a:spAutoFit/>
          </a:bodyPr>
          <a:lstStyle/>
          <a:p>
            <a:pPr marL="0" marR="0" lvl="0" indent="0" algn="l" defTabSz="457189" rtl="0" eaLnBrk="1" fontAlgn="base" latinLnBrk="0" hangingPunct="1">
              <a:lnSpc>
                <a:spcPts val="6000"/>
              </a:lnSpc>
              <a:spcBef>
                <a:spcPct val="0"/>
              </a:spcBef>
              <a:spcAft>
                <a:spcPct val="0"/>
              </a:spcAft>
              <a:buClrTx/>
              <a:buSzTx/>
              <a:buFontTx/>
              <a:buNone/>
              <a:tabLst/>
              <a:defRPr/>
            </a:pPr>
            <a:r>
              <a:rPr lang="en-AU" sz="4400" dirty="0">
                <a:solidFill>
                  <a:schemeClr val="bg1"/>
                </a:solidFill>
                <a:latin typeface="Arial Black" panose="020B0A04020102020204" pitchFamily="34" charset="0"/>
                <a:ea typeface="ＭＳ Ｐゴシック" pitchFamily="34" charset="-128"/>
                <a:cs typeface="Foco CC Black" panose="020B0A04050202020203" pitchFamily="34" charset="0"/>
              </a:rPr>
              <a:t>With</a:t>
            </a:r>
            <a:r>
              <a:rPr lang="en-AU" sz="4400" dirty="0">
                <a:solidFill>
                  <a:srgbClr val="009BDC"/>
                </a:solidFill>
                <a:latin typeface="Arial Black" panose="020B0A04020102020204" pitchFamily="34" charset="0"/>
                <a:ea typeface="ＭＳ Ｐゴシック" pitchFamily="34" charset="-128"/>
                <a:cs typeface="Foco CC Black" panose="020B0A04050202020203" pitchFamily="34" charset="0"/>
              </a:rPr>
              <a:t> key leaders </a:t>
            </a:r>
            <a:r>
              <a:rPr lang="en-AU" sz="4400" dirty="0">
                <a:solidFill>
                  <a:schemeClr val="bg1"/>
                </a:solidFill>
                <a:latin typeface="Arial Black" panose="020B0A04020102020204" pitchFamily="34" charset="0"/>
                <a:ea typeface="ＭＳ Ｐゴシック" pitchFamily="34" charset="-128"/>
                <a:cs typeface="Foco CC Black" panose="020B0A04050202020203" pitchFamily="34" charset="0"/>
              </a:rPr>
              <a:t>like you </a:t>
            </a:r>
            <a:r>
              <a:rPr lang="en-AU" sz="4400" dirty="0">
                <a:solidFill>
                  <a:srgbClr val="009BDC"/>
                </a:solidFill>
                <a:latin typeface="Arial Black" panose="020B0A04020102020204" pitchFamily="34" charset="0"/>
                <a:ea typeface="ＭＳ Ｐゴシック" pitchFamily="34" charset="-128"/>
                <a:cs typeface="Foco CC Black" panose="020B0A04050202020203" pitchFamily="34" charset="0"/>
              </a:rPr>
              <a:t>onside, </a:t>
            </a:r>
            <a:r>
              <a:rPr lang="en-AU" sz="4400" dirty="0">
                <a:solidFill>
                  <a:schemeClr val="bg1"/>
                </a:solidFill>
                <a:latin typeface="Arial Black" panose="020B0A04020102020204" pitchFamily="34" charset="0"/>
                <a:ea typeface="ＭＳ Ｐゴシック" pitchFamily="34" charset="-128"/>
                <a:cs typeface="Foco CC Black" panose="020B0A04050202020203" pitchFamily="34" charset="0"/>
              </a:rPr>
              <a:t>we can better </a:t>
            </a:r>
            <a:r>
              <a:rPr lang="en-AU" sz="4400" dirty="0">
                <a:solidFill>
                  <a:srgbClr val="009BDC"/>
                </a:solidFill>
                <a:latin typeface="Arial Black" panose="020B0A04020102020204" pitchFamily="34" charset="0"/>
                <a:ea typeface="ＭＳ Ｐゴシック" pitchFamily="34" charset="-128"/>
                <a:cs typeface="Foco CC Black" panose="020B0A04050202020203" pitchFamily="34" charset="0"/>
              </a:rPr>
              <a:t>protect </a:t>
            </a:r>
            <a:r>
              <a:rPr lang="en-AU" sz="4400" dirty="0">
                <a:solidFill>
                  <a:schemeClr val="bg1"/>
                </a:solidFill>
                <a:latin typeface="Arial Black" panose="020B0A04020102020204" pitchFamily="34" charset="0"/>
                <a:ea typeface="ＭＳ Ｐゴシック" pitchFamily="34" charset="-128"/>
                <a:cs typeface="Foco CC Black" panose="020B0A04050202020203" pitchFamily="34" charset="0"/>
              </a:rPr>
              <a:t>our</a:t>
            </a:r>
            <a:r>
              <a:rPr lang="en-AU" sz="4400" dirty="0">
                <a:solidFill>
                  <a:srgbClr val="009BDC"/>
                </a:solidFill>
                <a:latin typeface="Arial Black" panose="020B0A04020102020204" pitchFamily="34" charset="0"/>
                <a:ea typeface="ＭＳ Ｐゴシック" pitchFamily="34" charset="-128"/>
                <a:cs typeface="Foco CC Black" panose="020B0A04050202020203" pitchFamily="34" charset="0"/>
              </a:rPr>
              <a:t> workers outside</a:t>
            </a:r>
            <a:r>
              <a:rPr kumimoji="0" lang="en-AU" sz="44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t>.</a:t>
            </a:r>
          </a:p>
          <a:p>
            <a:pPr marL="0" marR="0" lvl="0" indent="0" algn="ctr" defTabSz="457189" rtl="0" eaLnBrk="1" fontAlgn="base" latinLnBrk="0" hangingPunct="1">
              <a:lnSpc>
                <a:spcPts val="6000"/>
              </a:lnSpc>
              <a:spcBef>
                <a:spcPct val="0"/>
              </a:spcBef>
              <a:spcAft>
                <a:spcPct val="0"/>
              </a:spcAft>
              <a:buClrTx/>
              <a:buSzTx/>
              <a:buFontTx/>
              <a:buNone/>
              <a:tabLst/>
              <a:defRPr/>
            </a:pPr>
            <a:endParaRPr lang="en-AU" sz="4400" noProof="0" dirty="0">
              <a:solidFill>
                <a:prstClr val="white"/>
              </a:solidFill>
              <a:latin typeface="Arial Black" panose="020B0A04020102020204" pitchFamily="34" charset="0"/>
              <a:ea typeface="ＭＳ Ｐゴシック" pitchFamily="34" charset="-128"/>
              <a:cs typeface="Foco CC Black" panose="020B0A04050202020203" pitchFamily="34" charset="0"/>
            </a:endParaRPr>
          </a:p>
          <a:p>
            <a:pPr marL="0" marR="0" lvl="0" indent="0" algn="ctr" defTabSz="457189" rtl="0" eaLnBrk="1" fontAlgn="base" latinLnBrk="0" hangingPunct="1">
              <a:lnSpc>
                <a:spcPts val="6000"/>
              </a:lnSpc>
              <a:spcBef>
                <a:spcPct val="0"/>
              </a:spcBef>
              <a:spcAft>
                <a:spcPct val="0"/>
              </a:spcAft>
              <a:buClrTx/>
              <a:buSzTx/>
              <a:buFontTx/>
              <a:buNone/>
              <a:tabLst/>
              <a:defRPr/>
            </a:pPr>
            <a:r>
              <a:rPr kumimoji="0" lang="en-AU" sz="2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t>Thank you. </a:t>
            </a:r>
          </a:p>
          <a:p>
            <a:pPr marL="0" marR="0" lvl="0" indent="0" algn="ctr" defTabSz="457189" rtl="0" eaLnBrk="1" fontAlgn="base" latinLnBrk="0" hangingPunct="1">
              <a:lnSpc>
                <a:spcPts val="6000"/>
              </a:lnSpc>
              <a:spcBef>
                <a:spcPct val="0"/>
              </a:spcBef>
              <a:spcAft>
                <a:spcPct val="0"/>
              </a:spcAft>
              <a:buClrTx/>
              <a:buSzTx/>
              <a:buFontTx/>
              <a:buNone/>
              <a:tabLst/>
              <a:defRPr/>
            </a:pPr>
            <a:endParaRPr lang="en-AU" sz="1400" dirty="0">
              <a:solidFill>
                <a:schemeClr val="bg1"/>
              </a:solidFill>
              <a:latin typeface="Arial Black" panose="020B0A04020102020204" pitchFamily="34" charset="0"/>
              <a:ea typeface="ＭＳ Ｐゴシック" pitchFamily="34" charset="-128"/>
              <a:cs typeface="Foco CC Black" panose="020B0A04050202020203" pitchFamily="34" charset="0"/>
            </a:endParaRPr>
          </a:p>
        </p:txBody>
      </p:sp>
    </p:spTree>
    <p:extLst>
      <p:ext uri="{BB962C8B-B14F-4D97-AF65-F5344CB8AC3E}">
        <p14:creationId xmlns:p14="http://schemas.microsoft.com/office/powerpoint/2010/main" val="394915858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1024128" y="471509"/>
            <a:ext cx="4575006" cy="1335147"/>
          </a:xfrm>
        </p:spPr>
        <p:txBody>
          <a:bodyPr anchor="t">
            <a:normAutofit/>
          </a:bodyPr>
          <a:lstStyle/>
          <a:p>
            <a:r>
              <a:rPr lang="en-AU"/>
              <a:t>References.</a:t>
            </a:r>
          </a:p>
        </p:txBody>
      </p:sp>
      <p:sp>
        <p:nvSpPr>
          <p:cNvPr id="4" name="Content Placeholder 3">
            <a:extLst>
              <a:ext uri="{FF2B5EF4-FFF2-40B4-BE49-F238E27FC236}">
                <a16:creationId xmlns:a16="http://schemas.microsoft.com/office/drawing/2014/main" id="{E113DE60-91EF-4E94-825F-C5D405978332}"/>
              </a:ext>
            </a:extLst>
          </p:cNvPr>
          <p:cNvSpPr>
            <a:spLocks noGrp="1"/>
          </p:cNvSpPr>
          <p:nvPr>
            <p:ph type="body" sz="half" idx="2"/>
          </p:nvPr>
        </p:nvSpPr>
        <p:spPr>
          <a:xfrm>
            <a:off x="371475" y="1019175"/>
            <a:ext cx="11344275" cy="5000625"/>
          </a:xfrm>
        </p:spPr>
        <p:txBody>
          <a:bodyPr wrap="square" anchor="t">
            <a:normAutofit fontScale="85000" lnSpcReduction="10000"/>
          </a:bodyPr>
          <a:lstStyle/>
          <a:p>
            <a:pPr marL="342900" indent="-342900">
              <a:spcAft>
                <a:spcPts val="600"/>
              </a:spcAft>
              <a:buFont typeface="+mj-lt"/>
              <a:buAutoNum type="arabicPeriod"/>
            </a:pPr>
            <a:r>
              <a:rPr lang="en-AU" sz="1800" dirty="0" err="1">
                <a:effectLst/>
                <a:latin typeface="Arial" panose="020B0604020202020204" pitchFamily="34" charset="0"/>
                <a:ea typeface="Arial" panose="020B0604020202020204" pitchFamily="34" charset="0"/>
              </a:rPr>
              <a:t>Gies</a:t>
            </a:r>
            <a:r>
              <a:rPr lang="en-AU" sz="1800" dirty="0">
                <a:effectLst/>
                <a:latin typeface="Arial" panose="020B0604020202020204" pitchFamily="34" charset="0"/>
                <a:ea typeface="Arial" panose="020B0604020202020204" pitchFamily="34" charset="0"/>
              </a:rPr>
              <a:t> P, Wright J. Measured solar ultraviolet radiation exposures of outdoor workers in Queensland in the building and construction industry. Photochemistry and Photobiology. 2003;78(4):342-8.</a:t>
            </a:r>
          </a:p>
          <a:p>
            <a:pPr marL="342900" indent="-342900">
              <a:spcAft>
                <a:spcPts val="600"/>
              </a:spcAft>
              <a:buFont typeface="+mj-lt"/>
              <a:buAutoNum type="arabicPeriod"/>
            </a:pPr>
            <a:r>
              <a:rPr lang="en-AU" sz="1800" dirty="0">
                <a:effectLst/>
                <a:latin typeface="Arial" panose="020B0604020202020204" pitchFamily="34" charset="0"/>
                <a:ea typeface="Arial" panose="020B0604020202020204" pitchFamily="34" charset="0"/>
              </a:rPr>
              <a:t>Carey RN, Glass DC, Peters S, Reid A, </a:t>
            </a:r>
            <a:r>
              <a:rPr lang="en-AU" sz="1800" dirty="0" err="1">
                <a:effectLst/>
                <a:latin typeface="Arial" panose="020B0604020202020204" pitchFamily="34" charset="0"/>
                <a:ea typeface="Arial" panose="020B0604020202020204" pitchFamily="34" charset="0"/>
              </a:rPr>
              <a:t>Benke</a:t>
            </a:r>
            <a:r>
              <a:rPr lang="en-AU" sz="1800" dirty="0">
                <a:effectLst/>
                <a:latin typeface="Arial" panose="020B0604020202020204" pitchFamily="34" charset="0"/>
                <a:ea typeface="Arial" panose="020B0604020202020204" pitchFamily="34" charset="0"/>
              </a:rPr>
              <a:t> G, Driscoll TR, et al. Occupational exposure to solar radiation in Australia: who is exposed and what protection do they use? Australian and New Zealand Journal of Public Health. 2014;38(1):54-9.</a:t>
            </a:r>
            <a:endParaRPr lang="en-AU" sz="1800" dirty="0">
              <a:ea typeface="Arial" panose="020B0604020202020204" pitchFamily="34" charset="0"/>
            </a:endParaRPr>
          </a:p>
          <a:p>
            <a:pPr marL="342900" indent="-342900">
              <a:spcAft>
                <a:spcPts val="600"/>
              </a:spcAft>
              <a:buFont typeface="+mj-lt"/>
              <a:buAutoNum type="arabicPeriod"/>
            </a:pPr>
            <a:r>
              <a:rPr lang="en-AU" sz="1800" dirty="0">
                <a:effectLst/>
                <a:latin typeface="Arial" panose="020B0604020202020204" pitchFamily="34" charset="0"/>
                <a:ea typeface="Arial" panose="020B0604020202020204" pitchFamily="34" charset="0"/>
              </a:rPr>
              <a:t>SafeWork Australia. National hazard exposure worker surveillance (NHEWS) survey: 2008 results. Canberra: Safe Work Australia; 2009. 279 p. Available from: </a:t>
            </a:r>
            <a:r>
              <a:rPr lang="en-AU" sz="1800" u="sng" dirty="0">
                <a:solidFill>
                  <a:srgbClr val="0F1E64"/>
                </a:solidFill>
                <a:effectLst/>
                <a:latin typeface="Arial" panose="020B0604020202020204" pitchFamily="34" charset="0"/>
                <a:ea typeface="Arial" panose="020B0604020202020204" pitchFamily="34" charset="0"/>
                <a:hlinkClick r:id="rId3"/>
              </a:rPr>
              <a:t>https://www.safeworkaustralia.gov.au/system/files/documents/1702/nationalhazardexposureworkersurveillancenhewssurveyresults_2008_pdf.pdf</a:t>
            </a:r>
            <a:r>
              <a:rPr lang="en-AU" sz="1800" dirty="0">
                <a:effectLst/>
                <a:latin typeface="Arial" panose="020B0604020202020204" pitchFamily="34" charset="0"/>
                <a:ea typeface="Arial" panose="020B0604020202020204" pitchFamily="34" charset="0"/>
              </a:rPr>
              <a:t>.</a:t>
            </a:r>
          </a:p>
          <a:p>
            <a:pPr marL="342900" indent="-342900">
              <a:spcAft>
                <a:spcPts val="600"/>
              </a:spcAft>
              <a:buFont typeface="+mj-lt"/>
              <a:buAutoNum type="arabicPeriod"/>
            </a:pPr>
            <a:r>
              <a:rPr lang="en-US" sz="1800" dirty="0">
                <a:effectLst/>
                <a:latin typeface="Arial" panose="020B0604020202020204" pitchFamily="34" charset="0"/>
                <a:ea typeface="Arial" panose="020B0604020202020204" pitchFamily="34" charset="0"/>
              </a:rPr>
              <a:t>Social Research Centre. 2019 Cancer prevention community survey. Melbourne: The Social Research Centre; 2019. 117 p.</a:t>
            </a:r>
            <a:endParaRPr lang="en-AU" sz="1800" dirty="0">
              <a:effectLst/>
              <a:latin typeface="Arial" panose="020B0604020202020204" pitchFamily="34" charset="0"/>
              <a:ea typeface="Arial" panose="020B0604020202020204" pitchFamily="34" charset="0"/>
            </a:endParaRPr>
          </a:p>
          <a:p>
            <a:pPr marL="342900" indent="-342900">
              <a:spcAft>
                <a:spcPts val="600"/>
              </a:spcAft>
              <a:buFont typeface="+mj-lt"/>
              <a:buAutoNum type="arabicPeriod"/>
            </a:pPr>
            <a:r>
              <a:rPr lang="en-AU" sz="1800" dirty="0">
                <a:effectLst/>
                <a:latin typeface="Arial" panose="020B0604020202020204" pitchFamily="34" charset="0"/>
                <a:ea typeface="Arial" panose="020B0604020202020204" pitchFamily="34" charset="0"/>
              </a:rPr>
              <a:t>Cancer Institute NSW. Sun protection attitudes, intentions and behaviours of NSW males aged 40–65 years. Sydney: Cancer Institute NSW; 2019. 47 p. Available from: </a:t>
            </a:r>
            <a:r>
              <a:rPr lang="en-AU" sz="1800" u="sng" dirty="0">
                <a:solidFill>
                  <a:srgbClr val="0F1E64"/>
                </a:solidFill>
                <a:effectLst/>
                <a:latin typeface="Arial" panose="020B0604020202020204" pitchFamily="34" charset="0"/>
                <a:ea typeface="Arial" panose="020B0604020202020204" pitchFamily="34" charset="0"/>
                <a:hlinkClick r:id="rId4"/>
              </a:rPr>
              <a:t>https://www.cancer.nsw.gov.au/getattachment/how-we-help/reports-and-publications/sun-protection-attitudes-intentions-and-behaviour/Sun-Protection-Behaviours-with-Men-Aged-40-65-Years-presentation.PDF?lang=en-AU</a:t>
            </a:r>
            <a:r>
              <a:rPr lang="en-AU" sz="1800" u="sng" dirty="0">
                <a:solidFill>
                  <a:srgbClr val="0F1E64"/>
                </a:solidFill>
                <a:effectLst/>
                <a:latin typeface="Arial" panose="020B0604020202020204" pitchFamily="34" charset="0"/>
                <a:ea typeface="Arial" panose="020B0604020202020204" pitchFamily="34" charset="0"/>
              </a:rPr>
              <a:t>.</a:t>
            </a:r>
          </a:p>
          <a:p>
            <a:pPr marL="342900" indent="-342900">
              <a:spcAft>
                <a:spcPts val="600"/>
              </a:spcAft>
              <a:buFont typeface="+mj-lt"/>
              <a:buAutoNum type="arabicPeriod"/>
            </a:pPr>
            <a:r>
              <a:rPr lang="en-US" sz="1800" b="0" i="0" u="none" strike="noStrike" dirty="0">
                <a:solidFill>
                  <a:srgbClr val="212529"/>
                </a:solidFill>
                <a:effectLst/>
                <a:latin typeface="Helvetica Neue"/>
              </a:rPr>
              <a:t>Safe Work Australia. </a:t>
            </a:r>
            <a:r>
              <a:rPr lang="en-US" sz="1800" b="0" i="1" u="sng" strike="noStrike" dirty="0">
                <a:solidFill>
                  <a:srgbClr val="0000FF"/>
                </a:solidFill>
                <a:effectLst/>
                <a:latin typeface="Helvetica Neue"/>
                <a:hlinkClick r:id="rId5"/>
              </a:rPr>
              <a:t>National Data Set for Compensation-based Statistics (NDS).</a:t>
            </a:r>
            <a:r>
              <a:rPr lang="en-US" sz="1800" b="0" i="0" u="none" strike="noStrike" dirty="0">
                <a:solidFill>
                  <a:srgbClr val="212529"/>
                </a:solidFill>
                <a:effectLst/>
                <a:latin typeface="Helvetica Neue"/>
              </a:rPr>
              <a:t> Canberra Australia; 2022</a:t>
            </a:r>
            <a:r>
              <a:rPr lang="en-AU" sz="1800" b="0" i="0" u="none" strike="noStrike" dirty="0">
                <a:solidFill>
                  <a:srgbClr val="0F1E64"/>
                </a:solidFill>
                <a:effectLst/>
                <a:latin typeface="Arial" panose="020B0604020202020204" pitchFamily="34" charset="0"/>
              </a:rPr>
              <a:t>Safe Work Australia. Workplace compensation data. Canberra, Australia: National Data Team, Safe Work Australia; 2014.  </a:t>
            </a:r>
            <a:r>
              <a:rPr lang="en-AU" sz="1800" dirty="0"/>
              <a:t>Safe Work Australia. Workplace compensation data. Canberra, Australia: National Data Team, Safe Work Australia; 2014. </a:t>
            </a:r>
          </a:p>
          <a:p>
            <a:pPr marL="342900" indent="-342900">
              <a:spcAft>
                <a:spcPts val="600"/>
              </a:spcAft>
              <a:buFont typeface="+mj-lt"/>
              <a:buAutoNum type="arabicPeriod"/>
            </a:pPr>
            <a:endParaRPr lang="en-AU" sz="1800" dirty="0"/>
          </a:p>
          <a:p>
            <a:pPr marL="0" indent="0">
              <a:spcAft>
                <a:spcPts val="600"/>
              </a:spcAft>
              <a:buNone/>
            </a:pPr>
            <a:endParaRPr lang="en-AU" sz="1800" dirty="0">
              <a:effectLst/>
              <a:latin typeface="Arial" panose="020B0604020202020204" pitchFamily="34" charset="0"/>
              <a:ea typeface="Arial" panose="020B0604020202020204" pitchFamily="34" charset="0"/>
            </a:endParaRPr>
          </a:p>
          <a:p>
            <a:pPr marL="0" indent="0">
              <a:spcAft>
                <a:spcPts val="600"/>
              </a:spcAft>
              <a:buNone/>
            </a:pPr>
            <a:endParaRPr lang="en-AU" dirty="0"/>
          </a:p>
        </p:txBody>
      </p:sp>
      <p:sp>
        <p:nvSpPr>
          <p:cNvPr id="10" name="Slide Number Placeholder 4">
            <a:extLst>
              <a:ext uri="{FF2B5EF4-FFF2-40B4-BE49-F238E27FC236}">
                <a16:creationId xmlns:a16="http://schemas.microsoft.com/office/drawing/2014/main" id="{4584F4D6-25AA-40B7-BDCF-0AE9A1551468}"/>
              </a:ext>
            </a:extLst>
          </p:cNvPr>
          <p:cNvSpPr>
            <a:spLocks noGrp="1"/>
          </p:cNvSpPr>
          <p:nvPr>
            <p:ph type="sldNum" sz="quarter" idx="11"/>
          </p:nvPr>
        </p:nvSpPr>
        <p:spPr>
          <a:xfrm>
            <a:off x="5704681" y="6470650"/>
            <a:ext cx="782637" cy="274638"/>
          </a:xfrm>
        </p:spPr>
        <p:txBody>
          <a:bodyPr/>
          <a:lstStyle/>
          <a:p>
            <a:pPr>
              <a:spcAft>
                <a:spcPts val="600"/>
              </a:spcAft>
              <a:defRPr/>
            </a:pPr>
            <a:fld id="{CCC2958A-2887-4B03-9748-F98B5BC2D49C}" type="slidenum">
              <a:rPr lang="en-AU" smtClean="0"/>
              <a:pPr>
                <a:spcAft>
                  <a:spcPts val="600"/>
                </a:spcAft>
                <a:defRPr/>
              </a:pPr>
              <a:t>23</a:t>
            </a:fld>
            <a:endParaRPr lang="en-AU"/>
          </a:p>
        </p:txBody>
      </p:sp>
      <p:sp>
        <p:nvSpPr>
          <p:cNvPr id="3" name="Footer Placeholder 2">
            <a:extLst>
              <a:ext uri="{FF2B5EF4-FFF2-40B4-BE49-F238E27FC236}">
                <a16:creationId xmlns:a16="http://schemas.microsoft.com/office/drawing/2014/main" id="{4E1AE363-6D0D-4054-AA25-908A8BC7BF98}"/>
              </a:ext>
            </a:extLst>
          </p:cNvPr>
          <p:cNvSpPr>
            <a:spLocks noGrp="1"/>
          </p:cNvSpPr>
          <p:nvPr>
            <p:ph type="ftr" sz="quarter" idx="10"/>
          </p:nvPr>
        </p:nvSpPr>
        <p:spPr>
          <a:xfrm>
            <a:off x="1023938" y="6470650"/>
            <a:ext cx="4262046" cy="274638"/>
          </a:xfrm>
        </p:spPr>
        <p:txBody>
          <a:bodyPr>
            <a:normAutofit/>
          </a:bodyPr>
          <a:lstStyle/>
          <a:p>
            <a:pPr>
              <a:spcAft>
                <a:spcPts val="600"/>
              </a:spcAft>
              <a:defRPr/>
            </a:pPr>
            <a:r>
              <a:rPr lang="en-AU"/>
              <a:t>© Cancer Council NSW    I    2018</a:t>
            </a:r>
          </a:p>
        </p:txBody>
      </p:sp>
    </p:spTree>
    <p:extLst>
      <p:ext uri="{BB962C8B-B14F-4D97-AF65-F5344CB8AC3E}">
        <p14:creationId xmlns:p14="http://schemas.microsoft.com/office/powerpoint/2010/main" val="2037662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F231-FA32-40B0-95C0-71A9A4240AD8}"/>
              </a:ext>
            </a:extLst>
          </p:cNvPr>
          <p:cNvSpPr>
            <a:spLocks noGrp="1"/>
          </p:cNvSpPr>
          <p:nvPr>
            <p:ph type="title"/>
          </p:nvPr>
        </p:nvSpPr>
        <p:spPr>
          <a:xfrm>
            <a:off x="1024128" y="471509"/>
            <a:ext cx="4575006" cy="1335147"/>
          </a:xfrm>
        </p:spPr>
        <p:txBody>
          <a:bodyPr anchor="t">
            <a:normAutofit/>
          </a:bodyPr>
          <a:lstStyle/>
          <a:p>
            <a:r>
              <a:rPr lang="en-AU"/>
              <a:t>References.</a:t>
            </a:r>
          </a:p>
        </p:txBody>
      </p:sp>
      <p:sp>
        <p:nvSpPr>
          <p:cNvPr id="4" name="Content Placeholder 3">
            <a:extLst>
              <a:ext uri="{FF2B5EF4-FFF2-40B4-BE49-F238E27FC236}">
                <a16:creationId xmlns:a16="http://schemas.microsoft.com/office/drawing/2014/main" id="{E113DE60-91EF-4E94-825F-C5D405978332}"/>
              </a:ext>
            </a:extLst>
          </p:cNvPr>
          <p:cNvSpPr>
            <a:spLocks noGrp="1"/>
          </p:cNvSpPr>
          <p:nvPr>
            <p:ph type="body" sz="half" idx="2"/>
          </p:nvPr>
        </p:nvSpPr>
        <p:spPr>
          <a:xfrm>
            <a:off x="371475" y="1019175"/>
            <a:ext cx="11344275" cy="5451475"/>
          </a:xfrm>
        </p:spPr>
        <p:txBody>
          <a:bodyPr wrap="square" anchor="t">
            <a:normAutofit fontScale="85000" lnSpcReduction="10000"/>
          </a:bodyPr>
          <a:lstStyle/>
          <a:p>
            <a:pPr marL="342900" indent="-342900">
              <a:spcAft>
                <a:spcPts val="600"/>
              </a:spcAft>
              <a:buFont typeface="+mj-lt"/>
              <a:buAutoNum type="arabicPeriod" startAt="7"/>
            </a:pPr>
            <a:r>
              <a:rPr lang="en-AU" sz="1800" dirty="0">
                <a:effectLst/>
                <a:latin typeface="Arial" panose="020B0604020202020204" pitchFamily="34" charset="0"/>
                <a:ea typeface="Arial" panose="020B0604020202020204" pitchFamily="34" charset="0"/>
              </a:rPr>
              <a:t>SafeWork NSW. Ultra-violet radiation [Internet]. [Place unknown]: SafeWork NSW; [Date unknown] [cited 2020 Jul 06]. Available   from: </a:t>
            </a:r>
            <a:r>
              <a:rPr lang="en-AU" sz="1800" u="sng" dirty="0">
                <a:solidFill>
                  <a:srgbClr val="0F1E64"/>
                </a:solidFill>
                <a:effectLst/>
                <a:latin typeface="Arial" panose="020B0604020202020204" pitchFamily="34" charset="0"/>
                <a:ea typeface="Arial" panose="020B0604020202020204" pitchFamily="34" charset="0"/>
                <a:hlinkClick r:id="rId3"/>
              </a:rPr>
              <a:t>https://www.safework.nsw.gov.au/hazards-a-z/working-in-extreme-heat/content-page-blocks/ultra-violet-radiation-uvr</a:t>
            </a:r>
            <a:r>
              <a:rPr lang="en-AU" sz="1800" u="sng" dirty="0">
                <a:solidFill>
                  <a:srgbClr val="0F1E64"/>
                </a:solidFill>
                <a:ea typeface="Arial" panose="020B0604020202020204" pitchFamily="34" charset="0"/>
              </a:rPr>
              <a:t>.</a:t>
            </a:r>
          </a:p>
          <a:p>
            <a:pPr marL="342900" indent="-342900">
              <a:spcAft>
                <a:spcPts val="600"/>
              </a:spcAft>
              <a:buFont typeface="+mj-lt"/>
              <a:buAutoNum type="arabicPeriod" startAt="7"/>
            </a:pPr>
            <a:r>
              <a:rPr lang="en-AU" sz="1800" dirty="0">
                <a:effectLst/>
                <a:latin typeface="Arial" panose="020B0604020202020204" pitchFamily="34" charset="0"/>
                <a:ea typeface="Arial" panose="020B0604020202020204" pitchFamily="34" charset="0"/>
              </a:rPr>
              <a:t>Cancer Council Western Australia. Workers’ compensation claims paid in Australia 2000-2009. Perth: Cancer Council Western Australia; 2011. 21 p. Available from: </a:t>
            </a:r>
            <a:r>
              <a:rPr lang="en-AU" sz="1800" u="sng" dirty="0">
                <a:solidFill>
                  <a:srgbClr val="0F1E64"/>
                </a:solidFill>
                <a:effectLst/>
                <a:latin typeface="Arial" panose="020B0604020202020204" pitchFamily="34" charset="0"/>
                <a:ea typeface="Arial" panose="020B0604020202020204" pitchFamily="34" charset="0"/>
                <a:hlinkClick r:id="rId4"/>
              </a:rPr>
              <a:t>https://www.cancerwa.asn.au/resources/2011-12-05-ccupational-exposure-to-ultraviolet-radiation.pdf</a:t>
            </a:r>
            <a:r>
              <a:rPr lang="en-AU" sz="1800" u="sng" dirty="0">
                <a:solidFill>
                  <a:srgbClr val="0F1E64"/>
                </a:solidFill>
                <a:effectLst/>
                <a:latin typeface="Arial" panose="020B0604020202020204" pitchFamily="34" charset="0"/>
                <a:ea typeface="Arial" panose="020B0604020202020204" pitchFamily="34" charset="0"/>
              </a:rPr>
              <a:t>.</a:t>
            </a:r>
          </a:p>
          <a:p>
            <a:pPr marL="342900" indent="-342900">
              <a:spcAft>
                <a:spcPts val="600"/>
              </a:spcAft>
              <a:buFont typeface="+mj-lt"/>
              <a:buAutoNum type="arabicPeriod" startAt="7"/>
            </a:pPr>
            <a:r>
              <a:rPr lang="en-US" sz="1800" dirty="0">
                <a:effectLst/>
                <a:latin typeface="Arial" panose="020B0604020202020204" pitchFamily="34" charset="0"/>
                <a:ea typeface="Arial" panose="020B0604020202020204" pitchFamily="34" charset="0"/>
              </a:rPr>
              <a:t>Makin J, Shaw K, </a:t>
            </a:r>
            <a:r>
              <a:rPr lang="en-US" sz="1800" dirty="0" err="1">
                <a:effectLst/>
                <a:latin typeface="Arial" panose="020B0604020202020204" pitchFamily="34" charset="0"/>
                <a:ea typeface="Arial" panose="020B0604020202020204" pitchFamily="34" charset="0"/>
              </a:rPr>
              <a:t>Winzenberg</a:t>
            </a:r>
            <a:r>
              <a:rPr lang="en-US" sz="1800" dirty="0">
                <a:effectLst/>
                <a:latin typeface="Arial" panose="020B0604020202020204" pitchFamily="34" charset="0"/>
                <a:ea typeface="Arial" panose="020B0604020202020204" pitchFamily="34" charset="0"/>
              </a:rPr>
              <a:t> T. Evidence check – targeted programs for skin cancer prevention: an evidence check rapid review brokered by the Sax Institute (</a:t>
            </a:r>
            <a:r>
              <a:rPr lang="en-US" sz="1800" u="sng" dirty="0">
                <a:solidFill>
                  <a:srgbClr val="0F1E64"/>
                </a:solidFill>
                <a:effectLst/>
                <a:latin typeface="Arial" panose="020B0604020202020204" pitchFamily="34" charset="0"/>
                <a:ea typeface="Arial" panose="020B0604020202020204" pitchFamily="34" charset="0"/>
                <a:hlinkClick r:id="rId5"/>
              </a:rPr>
              <a:t>www.saxinstitute.org.au</a:t>
            </a:r>
            <a:r>
              <a:rPr lang="en-US" sz="1800" dirty="0">
                <a:effectLst/>
                <a:latin typeface="Arial" panose="020B0604020202020204" pitchFamily="34" charset="0"/>
                <a:ea typeface="Arial" panose="020B0604020202020204" pitchFamily="34" charset="0"/>
              </a:rPr>
              <a:t>) for the Cancer Institute NSW. Sydney; 2018. 381 p.</a:t>
            </a:r>
          </a:p>
          <a:p>
            <a:pPr marL="342900" indent="-342900">
              <a:spcAft>
                <a:spcPts val="600"/>
              </a:spcAft>
              <a:buFont typeface="+mj-lt"/>
              <a:buAutoNum type="arabicPeriod" startAt="7"/>
            </a:pPr>
            <a:r>
              <a:rPr lang="en-AU" sz="1800" dirty="0">
                <a:effectLst/>
                <a:latin typeface="Arial" panose="020B0604020202020204" pitchFamily="34" charset="0"/>
                <a:ea typeface="Arial" panose="020B0604020202020204" pitchFamily="34" charset="0"/>
              </a:rPr>
              <a:t>Queensland University of Technology. QUT outdoor worker sun protection project. Herston: Queensland University of Technology; 2013. 659 p</a:t>
            </a:r>
            <a:r>
              <a:rPr lang="en-US" sz="1800" dirty="0">
                <a:ea typeface="Arial" panose="020B0604020202020204" pitchFamily="34" charset="0"/>
              </a:rPr>
              <a:t>. </a:t>
            </a:r>
          </a:p>
          <a:p>
            <a:pPr marL="342900" indent="-342900">
              <a:spcAft>
                <a:spcPts val="600"/>
              </a:spcAft>
              <a:buFont typeface="+mj-lt"/>
              <a:buAutoNum type="arabicPeriod" startAt="7"/>
            </a:pPr>
            <a:r>
              <a:rPr lang="en-US" sz="1800" dirty="0">
                <a:effectLst/>
                <a:latin typeface="Arial" panose="020B0604020202020204" pitchFamily="34" charset="0"/>
                <a:ea typeface="Arial" panose="020B0604020202020204" pitchFamily="34" charset="0"/>
              </a:rPr>
              <a:t>Andersen PA, Buller DB, </a:t>
            </a:r>
            <a:r>
              <a:rPr lang="en-US" sz="1800" dirty="0" err="1">
                <a:effectLst/>
                <a:latin typeface="Arial" panose="020B0604020202020204" pitchFamily="34" charset="0"/>
                <a:ea typeface="Arial" panose="020B0604020202020204" pitchFamily="34" charset="0"/>
              </a:rPr>
              <a:t>Walkosz</a:t>
            </a:r>
            <a:r>
              <a:rPr lang="en-US" sz="1800" dirty="0">
                <a:effectLst/>
                <a:latin typeface="Arial" panose="020B0604020202020204" pitchFamily="34" charset="0"/>
                <a:ea typeface="Arial" panose="020B0604020202020204" pitchFamily="34" charset="0"/>
              </a:rPr>
              <a:t> BJ, Scott MD, Kane IL, Cutter GR, et al. Expanding occupational sun safety to an outdoor recreation industry: a translational study of the Go Sun Smart program. Translational Behavioral Medicine. 2012;2(1):10-8.</a:t>
            </a:r>
          </a:p>
          <a:p>
            <a:pPr marL="342900" indent="-342900">
              <a:spcAft>
                <a:spcPts val="600"/>
              </a:spcAft>
              <a:buFont typeface="+mj-lt"/>
              <a:buAutoNum type="arabicPeriod" startAt="7"/>
            </a:pPr>
            <a:r>
              <a:rPr lang="en-AU" sz="1800" dirty="0">
                <a:effectLst/>
                <a:latin typeface="Arial" panose="020B0604020202020204" pitchFamily="34" charset="0"/>
                <a:ea typeface="Arial" panose="020B0604020202020204" pitchFamily="34" charset="0"/>
              </a:rPr>
              <a:t>Buller DB, </a:t>
            </a:r>
            <a:r>
              <a:rPr lang="en-AU" sz="1800" dirty="0" err="1">
                <a:effectLst/>
                <a:latin typeface="Arial" panose="020B0604020202020204" pitchFamily="34" charset="0"/>
                <a:ea typeface="Arial" panose="020B0604020202020204" pitchFamily="34" charset="0"/>
              </a:rPr>
              <a:t>Walkosz</a:t>
            </a:r>
            <a:r>
              <a:rPr lang="en-AU" sz="1800" dirty="0">
                <a:effectLst/>
                <a:latin typeface="Arial" panose="020B0604020202020204" pitchFamily="34" charset="0"/>
                <a:ea typeface="Arial" panose="020B0604020202020204" pitchFamily="34" charset="0"/>
              </a:rPr>
              <a:t> BJ, Buller MK, Wallis A, Andersen PA, Scott MD, et al. Results of a Randomized Trial on an Intervention Promoting Adoption of Occupational Sun Protection Policies. American Journal of Health Promotion. 2018;32(4):1042-53. </a:t>
            </a:r>
          </a:p>
          <a:p>
            <a:pPr marL="342900" indent="-342900">
              <a:spcAft>
                <a:spcPts val="600"/>
              </a:spcAft>
              <a:buFont typeface="+mj-lt"/>
              <a:buAutoNum type="arabicPeriod" startAt="7"/>
            </a:pPr>
            <a:r>
              <a:rPr lang="en-AU" sz="1800" dirty="0">
                <a:effectLst/>
                <a:latin typeface="Arial" panose="020B0604020202020204" pitchFamily="34" charset="0"/>
                <a:ea typeface="Arial" panose="020B0604020202020204" pitchFamily="34" charset="0"/>
              </a:rPr>
              <a:t>Haynes E, Kramer DM, </a:t>
            </a:r>
            <a:r>
              <a:rPr lang="en-AU" sz="1800" dirty="0" err="1">
                <a:effectLst/>
                <a:latin typeface="Arial" panose="020B0604020202020204" pitchFamily="34" charset="0"/>
                <a:ea typeface="Arial" panose="020B0604020202020204" pitchFamily="34" charset="0"/>
              </a:rPr>
              <a:t>Strahlendorf</a:t>
            </a:r>
            <a:r>
              <a:rPr lang="en-AU" sz="1800" dirty="0">
                <a:effectLst/>
                <a:latin typeface="Arial" panose="020B0604020202020204" pitchFamily="34" charset="0"/>
                <a:ea typeface="Arial" panose="020B0604020202020204" pitchFamily="34" charset="0"/>
              </a:rPr>
              <a:t> P, </a:t>
            </a:r>
            <a:r>
              <a:rPr lang="en-AU" sz="1800" dirty="0" err="1">
                <a:effectLst/>
                <a:latin typeface="Arial" panose="020B0604020202020204" pitchFamily="34" charset="0"/>
                <a:ea typeface="Arial" panose="020B0604020202020204" pitchFamily="34" charset="0"/>
              </a:rPr>
              <a:t>Holnessc</a:t>
            </a:r>
            <a:r>
              <a:rPr lang="en-AU" sz="1800" dirty="0">
                <a:effectLst/>
                <a:latin typeface="Arial" panose="020B0604020202020204" pitchFamily="34" charset="0"/>
                <a:ea typeface="Arial" panose="020B0604020202020204" pitchFamily="34" charset="0"/>
              </a:rPr>
              <a:t> DL, </a:t>
            </a:r>
            <a:r>
              <a:rPr lang="en-AU" sz="1800" dirty="0" err="1">
                <a:effectLst/>
                <a:latin typeface="Arial" panose="020B0604020202020204" pitchFamily="34" charset="0"/>
                <a:ea typeface="Arial" panose="020B0604020202020204" pitchFamily="34" charset="0"/>
              </a:rPr>
              <a:t>Kushnera</a:t>
            </a:r>
            <a:r>
              <a:rPr lang="en-AU" sz="1800" dirty="0">
                <a:effectLst/>
                <a:latin typeface="Arial" panose="020B0604020202020204" pitchFamily="34" charset="0"/>
                <a:ea typeface="Arial" panose="020B0604020202020204" pitchFamily="34" charset="0"/>
              </a:rPr>
              <a:t> R, Tenkate T. A cross-Canada knowledge transfer and exchange workplace intervention targeting the adoption of sun safety programs and practices: sun safety at work Canada. Safety Science. 2018;102:238-50.</a:t>
            </a:r>
          </a:p>
          <a:p>
            <a:pPr marL="342900" indent="-342900">
              <a:spcAft>
                <a:spcPts val="600"/>
              </a:spcAft>
              <a:buFont typeface="+mj-lt"/>
              <a:buAutoNum type="arabicPeriod" startAt="7"/>
            </a:pPr>
            <a:endParaRPr lang="en-AU" sz="1800" dirty="0">
              <a:effectLst/>
              <a:latin typeface="Arial" panose="020B0604020202020204" pitchFamily="34" charset="0"/>
              <a:ea typeface="Arial" panose="020B0604020202020204" pitchFamily="34" charset="0"/>
            </a:endParaRPr>
          </a:p>
          <a:p>
            <a:pPr marL="0" indent="0">
              <a:spcAft>
                <a:spcPts val="600"/>
              </a:spcAft>
              <a:buNone/>
            </a:pPr>
            <a:endParaRPr lang="en-AU" dirty="0"/>
          </a:p>
        </p:txBody>
      </p:sp>
      <p:sp>
        <p:nvSpPr>
          <p:cNvPr id="10" name="Slide Number Placeholder 4">
            <a:extLst>
              <a:ext uri="{FF2B5EF4-FFF2-40B4-BE49-F238E27FC236}">
                <a16:creationId xmlns:a16="http://schemas.microsoft.com/office/drawing/2014/main" id="{4584F4D6-25AA-40B7-BDCF-0AE9A1551468}"/>
              </a:ext>
            </a:extLst>
          </p:cNvPr>
          <p:cNvSpPr>
            <a:spLocks noGrp="1"/>
          </p:cNvSpPr>
          <p:nvPr>
            <p:ph type="sldNum" sz="quarter" idx="11"/>
          </p:nvPr>
        </p:nvSpPr>
        <p:spPr>
          <a:xfrm>
            <a:off x="5704681" y="6470650"/>
            <a:ext cx="782637" cy="274638"/>
          </a:xfrm>
        </p:spPr>
        <p:txBody>
          <a:bodyPr/>
          <a:lstStyle/>
          <a:p>
            <a:pPr>
              <a:spcAft>
                <a:spcPts val="600"/>
              </a:spcAft>
              <a:defRPr/>
            </a:pPr>
            <a:fld id="{CCC2958A-2887-4B03-9748-F98B5BC2D49C}" type="slidenum">
              <a:rPr lang="en-AU" smtClean="0"/>
              <a:pPr>
                <a:spcAft>
                  <a:spcPts val="600"/>
                </a:spcAft>
                <a:defRPr/>
              </a:pPr>
              <a:t>24</a:t>
            </a:fld>
            <a:endParaRPr lang="en-AU"/>
          </a:p>
        </p:txBody>
      </p:sp>
      <p:sp>
        <p:nvSpPr>
          <p:cNvPr id="3" name="Footer Placeholder 2">
            <a:extLst>
              <a:ext uri="{FF2B5EF4-FFF2-40B4-BE49-F238E27FC236}">
                <a16:creationId xmlns:a16="http://schemas.microsoft.com/office/drawing/2014/main" id="{4E1AE363-6D0D-4054-AA25-908A8BC7BF98}"/>
              </a:ext>
            </a:extLst>
          </p:cNvPr>
          <p:cNvSpPr>
            <a:spLocks noGrp="1"/>
          </p:cNvSpPr>
          <p:nvPr>
            <p:ph type="ftr" sz="quarter" idx="10"/>
          </p:nvPr>
        </p:nvSpPr>
        <p:spPr>
          <a:xfrm>
            <a:off x="1023938" y="6470650"/>
            <a:ext cx="4262046" cy="274638"/>
          </a:xfrm>
        </p:spPr>
        <p:txBody>
          <a:bodyPr>
            <a:normAutofit/>
          </a:bodyPr>
          <a:lstStyle/>
          <a:p>
            <a:pPr>
              <a:spcAft>
                <a:spcPts val="600"/>
              </a:spcAft>
              <a:defRPr/>
            </a:pPr>
            <a:r>
              <a:rPr lang="en-AU"/>
              <a:t>© Cancer Council NSW    I    2018</a:t>
            </a:r>
          </a:p>
        </p:txBody>
      </p:sp>
    </p:spTree>
    <p:extLst>
      <p:ext uri="{BB962C8B-B14F-4D97-AF65-F5344CB8AC3E}">
        <p14:creationId xmlns:p14="http://schemas.microsoft.com/office/powerpoint/2010/main" val="27320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0398-8177-4D0E-BB79-40FE7CA3EBD4}"/>
              </a:ext>
            </a:extLst>
          </p:cNvPr>
          <p:cNvSpPr>
            <a:spLocks noGrp="1"/>
          </p:cNvSpPr>
          <p:nvPr>
            <p:ph type="title"/>
          </p:nvPr>
        </p:nvSpPr>
        <p:spPr>
          <a:xfrm>
            <a:off x="1179822" y="2366170"/>
            <a:ext cx="10288890" cy="1325563"/>
          </a:xfrm>
        </p:spPr>
        <p:txBody>
          <a:bodyPr/>
          <a:lstStyle/>
          <a:p>
            <a:r>
              <a:rPr lang="en-AU" sz="6000" dirty="0"/>
              <a:t>Sun protection – </a:t>
            </a:r>
            <a:br>
              <a:rPr lang="en-AU" sz="6000" dirty="0"/>
            </a:br>
            <a:r>
              <a:rPr lang="en-AU" sz="6000" dirty="0"/>
              <a:t>a </a:t>
            </a:r>
            <a:r>
              <a:rPr lang="en-AU" sz="6000" b="0" spc="0" dirty="0">
                <a:solidFill>
                  <a:srgbClr val="009BDC"/>
                </a:solidFill>
                <a:ea typeface="ＭＳ Ｐゴシック" pitchFamily="34" charset="-128"/>
              </a:rPr>
              <a:t>‘no brainer’ </a:t>
            </a:r>
            <a:br>
              <a:rPr lang="en-AU" sz="6000" b="0" spc="0" dirty="0">
                <a:solidFill>
                  <a:srgbClr val="009BDC"/>
                </a:solidFill>
                <a:ea typeface="ＭＳ Ｐゴシック" pitchFamily="34" charset="-128"/>
              </a:rPr>
            </a:br>
            <a:r>
              <a:rPr lang="en-AU" sz="6000" dirty="0"/>
              <a:t>for Australia</a:t>
            </a:r>
            <a:br>
              <a:rPr lang="en-AU" sz="6000" dirty="0"/>
            </a:br>
            <a:br>
              <a:rPr kumimoji="0" lang="en-AU" sz="6000" b="0" i="0" u="none" strike="noStrike" kern="1200" cap="none" spc="0" normalizeH="0" baseline="0" noProof="0" dirty="0">
                <a:ln>
                  <a:noFill/>
                </a:ln>
                <a:solidFill>
                  <a:srgbClr val="009BDC"/>
                </a:solidFill>
                <a:effectLst/>
                <a:uLnTx/>
                <a:uFillTx/>
                <a:latin typeface="Arial Black" panose="020B0A04020102020204" pitchFamily="34" charset="0"/>
                <a:ea typeface="ＭＳ Ｐゴシック" pitchFamily="34" charset="-128"/>
                <a:cs typeface="Foco CC Black" panose="020B0A04050202020203" pitchFamily="34" charset="0"/>
              </a:rPr>
            </a:br>
            <a:br>
              <a:rPr lang="en-AU" sz="6000" dirty="0">
                <a:solidFill>
                  <a:srgbClr val="009BDC"/>
                </a:solidFill>
                <a:latin typeface="Arial Black" panose="020B0A04020102020204" pitchFamily="34" charset="0"/>
                <a:ea typeface="ＭＳ Ｐゴシック" pitchFamily="34" charset="-128"/>
              </a:rPr>
            </a:br>
            <a:br>
              <a:rPr lang="en-AU" sz="2000" dirty="0">
                <a:solidFill>
                  <a:srgbClr val="009BDC"/>
                </a:solidFill>
                <a:latin typeface="Arial Black" panose="020B0A04020102020204" pitchFamily="34" charset="0"/>
                <a:ea typeface="ＭＳ Ｐゴシック" pitchFamily="34" charset="-128"/>
              </a:rPr>
            </a:br>
            <a:br>
              <a:rPr kumimoji="0" lang="en-AU" sz="60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br>
            <a:r>
              <a:rPr kumimoji="0" lang="en-AU" sz="6000" b="1" i="0" u="none" strike="noStrike" kern="1200" cap="none" spc="100" normalizeH="0" baseline="0" noProof="0" dirty="0">
                <a:ln>
                  <a:noFill/>
                </a:ln>
                <a:solidFill>
                  <a:srgbClr val="FFD200"/>
                </a:solidFill>
                <a:effectLst/>
                <a:uLnTx/>
                <a:uFillTx/>
                <a:latin typeface="Arial Black"/>
                <a:ea typeface="+mj-ea"/>
                <a:cs typeface="Arial"/>
              </a:rPr>
              <a:t>.</a:t>
            </a:r>
            <a:br>
              <a:rPr lang="en-AU" sz="4400" dirty="0">
                <a:solidFill>
                  <a:prstClr val="white"/>
                </a:solidFill>
                <a:latin typeface="Arial Black" panose="020B0A04020102020204" pitchFamily="34" charset="0"/>
                <a:ea typeface="ＭＳ Ｐゴシック" pitchFamily="34" charset="-128"/>
                <a:cs typeface="Arial"/>
              </a:rPr>
            </a:br>
            <a:br>
              <a:rPr lang="en-AU" dirty="0"/>
            </a:br>
            <a:r>
              <a:rPr lang="en-AU" dirty="0"/>
              <a:t> </a:t>
            </a:r>
            <a:br>
              <a:rPr lang="en-AU" dirty="0"/>
            </a:br>
            <a:endParaRPr lang="en-AU" i="1" dirty="0">
              <a:solidFill>
                <a:srgbClr val="FF0000"/>
              </a:solidFill>
            </a:endParaRPr>
          </a:p>
        </p:txBody>
      </p:sp>
    </p:spTree>
    <p:extLst>
      <p:ext uri="{BB962C8B-B14F-4D97-AF65-F5344CB8AC3E}">
        <p14:creationId xmlns:p14="http://schemas.microsoft.com/office/powerpoint/2010/main" val="87593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045FFF55-930E-4EF2-8F6C-4E31225759E9}"/>
              </a:ext>
            </a:extLst>
          </p:cNvPr>
          <p:cNvPicPr>
            <a:picLocks noChangeAspect="1"/>
          </p:cNvPicPr>
          <p:nvPr/>
        </p:nvPicPr>
        <p:blipFill rotWithShape="1">
          <a:blip r:embed="rId3"/>
          <a:srcRect l="11605"/>
          <a:stretch/>
        </p:blipFill>
        <p:spPr>
          <a:xfrm>
            <a:off x="0" y="2142615"/>
            <a:ext cx="5548246" cy="3753813"/>
          </a:xfrm>
          <a:prstGeom prst="rect">
            <a:avLst/>
          </a:prstGeom>
        </p:spPr>
      </p:pic>
      <p:pic>
        <p:nvPicPr>
          <p:cNvPr id="11" name="Picture 10" descr="Text&#10;&#10;Description automatically generated">
            <a:extLst>
              <a:ext uri="{FF2B5EF4-FFF2-40B4-BE49-F238E27FC236}">
                <a16:creationId xmlns:a16="http://schemas.microsoft.com/office/drawing/2014/main" id="{96D1642F-FEE0-4C06-BDCD-EEE6C2E649A2}"/>
              </a:ext>
            </a:extLst>
          </p:cNvPr>
          <p:cNvPicPr>
            <a:picLocks noChangeAspect="1"/>
          </p:cNvPicPr>
          <p:nvPr/>
        </p:nvPicPr>
        <p:blipFill>
          <a:blip r:embed="rId4"/>
          <a:stretch>
            <a:fillRect/>
          </a:stretch>
        </p:blipFill>
        <p:spPr>
          <a:xfrm>
            <a:off x="1571084" y="984448"/>
            <a:ext cx="9049831" cy="1769893"/>
          </a:xfrm>
          <a:prstGeom prst="rect">
            <a:avLst/>
          </a:prstGeom>
        </p:spPr>
      </p:pic>
      <p:pic>
        <p:nvPicPr>
          <p:cNvPr id="9" name="Picture 8" descr="Polygon&#10;&#10;Description automatically generated with low confidence">
            <a:extLst>
              <a:ext uri="{FF2B5EF4-FFF2-40B4-BE49-F238E27FC236}">
                <a16:creationId xmlns:a16="http://schemas.microsoft.com/office/drawing/2014/main" id="{80C4E47D-DA63-4262-A8D0-9D6C7539FB3D}"/>
              </a:ext>
            </a:extLst>
          </p:cNvPr>
          <p:cNvPicPr>
            <a:picLocks noChangeAspect="1"/>
          </p:cNvPicPr>
          <p:nvPr/>
        </p:nvPicPr>
        <p:blipFill>
          <a:blip r:embed="rId5"/>
          <a:stretch>
            <a:fillRect/>
          </a:stretch>
        </p:blipFill>
        <p:spPr>
          <a:xfrm>
            <a:off x="6095999" y="3039436"/>
            <a:ext cx="5856106" cy="2571896"/>
          </a:xfrm>
          <a:prstGeom prst="rect">
            <a:avLst/>
          </a:prstGeom>
        </p:spPr>
      </p:pic>
      <p:sp>
        <p:nvSpPr>
          <p:cNvPr id="8" name="Title 1">
            <a:extLst>
              <a:ext uri="{FF2B5EF4-FFF2-40B4-BE49-F238E27FC236}">
                <a16:creationId xmlns:a16="http://schemas.microsoft.com/office/drawing/2014/main" id="{A1354450-C608-4D99-B8C5-4C9F284B3B13}"/>
              </a:ext>
            </a:extLst>
          </p:cNvPr>
          <p:cNvSpPr>
            <a:spLocks noGrp="1"/>
          </p:cNvSpPr>
          <p:nvPr>
            <p:ph type="title"/>
          </p:nvPr>
        </p:nvSpPr>
        <p:spPr>
          <a:xfrm>
            <a:off x="154983" y="345088"/>
            <a:ext cx="9185965" cy="704965"/>
          </a:xfrm>
        </p:spPr>
        <p:txBody>
          <a:bodyPr>
            <a:normAutofit/>
          </a:bodyPr>
          <a:lstStyle/>
          <a:p>
            <a:r>
              <a:rPr lang="en-AU" dirty="0"/>
              <a:t>The scale of the issue</a:t>
            </a:r>
            <a:endParaRPr lang="en-AU" dirty="0">
              <a:solidFill>
                <a:srgbClr val="FFD200"/>
              </a:solidFill>
            </a:endParaRPr>
          </a:p>
        </p:txBody>
      </p:sp>
    </p:spTree>
    <p:extLst>
      <p:ext uri="{BB962C8B-B14F-4D97-AF65-F5344CB8AC3E}">
        <p14:creationId xmlns:p14="http://schemas.microsoft.com/office/powerpoint/2010/main" val="209029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609CB7-02A4-46F1-8121-1FE18E72BBE0}"/>
              </a:ext>
            </a:extLst>
          </p:cNvPr>
          <p:cNvPicPr>
            <a:picLocks noChangeAspect="1"/>
          </p:cNvPicPr>
          <p:nvPr/>
        </p:nvPicPr>
        <p:blipFill>
          <a:blip r:embed="rId3"/>
          <a:stretch>
            <a:fillRect/>
          </a:stretch>
        </p:blipFill>
        <p:spPr>
          <a:xfrm>
            <a:off x="1212957" y="1106705"/>
            <a:ext cx="9185305" cy="5258899"/>
          </a:xfrm>
          <a:prstGeom prst="rect">
            <a:avLst/>
          </a:prstGeom>
        </p:spPr>
      </p:pic>
      <p:sp>
        <p:nvSpPr>
          <p:cNvPr id="2" name="Title 1"/>
          <p:cNvSpPr>
            <a:spLocks noGrp="1"/>
          </p:cNvSpPr>
          <p:nvPr>
            <p:ph type="title"/>
          </p:nvPr>
        </p:nvSpPr>
        <p:spPr>
          <a:xfrm>
            <a:off x="-20407" y="193393"/>
            <a:ext cx="11509021" cy="704965"/>
          </a:xfrm>
        </p:spPr>
        <p:txBody>
          <a:bodyPr>
            <a:normAutofit fontScale="90000"/>
          </a:bodyPr>
          <a:lstStyle/>
          <a:p>
            <a:pPr algn="ctr"/>
            <a:r>
              <a:rPr lang="en-AU" dirty="0"/>
              <a:t>Australia has the highest rate of skin cancer in the world</a:t>
            </a:r>
            <a:endParaRPr lang="en-AU" dirty="0">
              <a:solidFill>
                <a:srgbClr val="FFD200"/>
              </a:solidFill>
            </a:endParaRPr>
          </a:p>
        </p:txBody>
      </p:sp>
      <p:sp>
        <p:nvSpPr>
          <p:cNvPr id="3" name="AutoShape 2">
            <a:extLst>
              <a:ext uri="{FF2B5EF4-FFF2-40B4-BE49-F238E27FC236}">
                <a16:creationId xmlns:a16="http://schemas.microsoft.com/office/drawing/2014/main" id="{654C5574-9337-4DC3-8A77-786A65EEC7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EB29F629-7AA0-4B18-A010-2032F2FC38E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TextBox 14">
            <a:extLst>
              <a:ext uri="{FF2B5EF4-FFF2-40B4-BE49-F238E27FC236}">
                <a16:creationId xmlns:a16="http://schemas.microsoft.com/office/drawing/2014/main" id="{935F730E-4D26-4F24-A510-A87D0858D3A1}"/>
              </a:ext>
            </a:extLst>
          </p:cNvPr>
          <p:cNvSpPr txBox="1"/>
          <p:nvPr/>
        </p:nvSpPr>
        <p:spPr>
          <a:xfrm>
            <a:off x="3048000" y="3313277"/>
            <a:ext cx="6096000" cy="369332"/>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sp>
        <p:nvSpPr>
          <p:cNvPr id="11" name="TextBox 10">
            <a:extLst>
              <a:ext uri="{FF2B5EF4-FFF2-40B4-BE49-F238E27FC236}">
                <a16:creationId xmlns:a16="http://schemas.microsoft.com/office/drawing/2014/main" id="{D64BBF46-25EB-43FF-8838-2F97EEDDF458}"/>
              </a:ext>
            </a:extLst>
          </p:cNvPr>
          <p:cNvSpPr txBox="1"/>
          <p:nvPr/>
        </p:nvSpPr>
        <p:spPr>
          <a:xfrm>
            <a:off x="1335314" y="6278465"/>
            <a:ext cx="8940800" cy="600164"/>
          </a:xfrm>
          <a:prstGeom prst="rect">
            <a:avLst/>
          </a:prstGeom>
          <a:noFill/>
        </p:spPr>
        <p:txBody>
          <a:bodyPr wrap="square" rtlCol="0">
            <a:spAutoFit/>
          </a:bodyPr>
          <a:lstStyle/>
          <a:p>
            <a:r>
              <a:rPr lang="en-AU" sz="1100" b="0" i="0" u="none" strike="noStrike" dirty="0">
                <a:solidFill>
                  <a:srgbClr val="0F1E64"/>
                </a:solidFill>
                <a:effectLst/>
                <a:latin typeface="Arial" panose="020B0604020202020204" pitchFamily="34" charset="0"/>
              </a:rPr>
              <a:t>MELANOMA INCIDENCE. Data source: Bray F, </a:t>
            </a:r>
            <a:r>
              <a:rPr lang="en-AU" sz="1100" b="0" i="0" u="none" strike="noStrike" dirty="0" err="1">
                <a:solidFill>
                  <a:srgbClr val="0F1E64"/>
                </a:solidFill>
                <a:effectLst/>
                <a:latin typeface="Arial" panose="020B0604020202020204" pitchFamily="34" charset="0"/>
              </a:rPr>
              <a:t>Ferlay</a:t>
            </a:r>
            <a:r>
              <a:rPr lang="en-AU" sz="1100" b="0" i="0" u="none" strike="noStrike" dirty="0">
                <a:solidFill>
                  <a:srgbClr val="0F1E64"/>
                </a:solidFill>
                <a:effectLst/>
                <a:latin typeface="Arial" panose="020B0604020202020204" pitchFamily="34" charset="0"/>
              </a:rPr>
              <a:t> J, </a:t>
            </a:r>
            <a:r>
              <a:rPr lang="en-AU" sz="1100" b="0" i="0" u="none" strike="noStrike" dirty="0" err="1">
                <a:solidFill>
                  <a:srgbClr val="0F1E64"/>
                </a:solidFill>
                <a:effectLst/>
                <a:latin typeface="Arial" panose="020B0604020202020204" pitchFamily="34" charset="0"/>
              </a:rPr>
              <a:t>Soerjomataram</a:t>
            </a:r>
            <a:r>
              <a:rPr lang="en-AU" sz="1100" b="0" i="0" u="none" strike="noStrike" dirty="0">
                <a:solidFill>
                  <a:srgbClr val="0F1E64"/>
                </a:solidFill>
                <a:effectLst/>
                <a:latin typeface="Arial" panose="020B0604020202020204" pitchFamily="34" charset="0"/>
              </a:rPr>
              <a:t> I, Siegel RL, Torre LA, Jemal A (2018). Global Cancer Statistics 2018: GLOBOCAN Estimates of Incidence and Mortality Worldwide for 36 Cancers in 185 Countries. CA Cancer J Clin. Full text available at: </a:t>
            </a:r>
            <a:r>
              <a:rPr lang="en-AU" sz="1100" b="0" i="0" u="sng" strike="noStrike" dirty="0">
                <a:solidFill>
                  <a:srgbClr val="0000FF"/>
                </a:solidFill>
                <a:effectLst/>
                <a:latin typeface="Arial" panose="020B0604020202020204" pitchFamily="34" charset="0"/>
                <a:hlinkClick r:id="rId4"/>
              </a:rPr>
              <a:t>https://onlinelibrary.wiley.com/doi/full/10.3322/caac.21492</a:t>
            </a:r>
            <a:endParaRPr lang="en-AU" sz="1100" dirty="0"/>
          </a:p>
        </p:txBody>
      </p:sp>
      <p:sp>
        <p:nvSpPr>
          <p:cNvPr id="5" name="Rectangle 4">
            <a:extLst>
              <a:ext uri="{FF2B5EF4-FFF2-40B4-BE49-F238E27FC236}">
                <a16:creationId xmlns:a16="http://schemas.microsoft.com/office/drawing/2014/main" id="{8CCCF303-1378-4F26-9716-9EAB71E9A894}"/>
              </a:ext>
            </a:extLst>
          </p:cNvPr>
          <p:cNvSpPr/>
          <p:nvPr/>
        </p:nvSpPr>
        <p:spPr>
          <a:xfrm>
            <a:off x="1793738" y="1770575"/>
            <a:ext cx="1930400" cy="261257"/>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579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4322893" y="203986"/>
            <a:ext cx="3314040" cy="1912681"/>
          </a:xfrm>
          <a:prstGeom prst="round1Rect">
            <a:avLst/>
          </a:prstGeom>
          <a:solidFill>
            <a:srgbClr val="101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101E65"/>
              </a:solidFill>
              <a:effectLst/>
              <a:uLnTx/>
              <a:uFillTx/>
              <a:latin typeface="Calibri"/>
              <a:ea typeface="+mn-ea"/>
              <a:cs typeface="+mn-cs"/>
            </a:endParaRPr>
          </a:p>
        </p:txBody>
      </p:sp>
      <p:sp>
        <p:nvSpPr>
          <p:cNvPr id="2" name="TextBox 1"/>
          <p:cNvSpPr txBox="1"/>
          <p:nvPr/>
        </p:nvSpPr>
        <p:spPr>
          <a:xfrm>
            <a:off x="1937160" y="1003572"/>
            <a:ext cx="9248948" cy="1200329"/>
          </a:xfrm>
          <a:prstGeom prst="rect">
            <a:avLst/>
          </a:prstGeom>
          <a:noFill/>
        </p:spPr>
        <p:txBody>
          <a:bodyPr wrap="square" rtlCol="0">
            <a:spAutoFit/>
          </a:bodyPr>
          <a:lstStyle/>
          <a:p>
            <a:pPr marL="0" marR="0" lvl="0" indent="0" algn="l" defTabSz="457189" rtl="0" eaLnBrk="1" fontAlgn="base" latinLnBrk="0" hangingPunct="1">
              <a:spcBef>
                <a:spcPct val="0"/>
              </a:spcBef>
              <a:spcAft>
                <a:spcPct val="0"/>
              </a:spcAft>
              <a:buClrTx/>
              <a:buSzTx/>
              <a:buFontTx/>
              <a:buNone/>
              <a:tabLst/>
              <a:defRPr/>
            </a:pPr>
            <a:r>
              <a:rPr lang="en-AU" sz="3600" dirty="0">
                <a:solidFill>
                  <a:prstClr val="white"/>
                </a:solidFill>
                <a:latin typeface="Arial Black" panose="020B0A04020102020204" pitchFamily="34" charset="0"/>
                <a:ea typeface="ＭＳ Ｐゴシック" pitchFamily="34" charset="-128"/>
                <a:cs typeface="Foco CC Black" panose="020B0A04050202020203" pitchFamily="34" charset="0"/>
              </a:rPr>
              <a:t>Every </a:t>
            </a:r>
            <a:r>
              <a:rPr kumimoji="0" lang="en-AU" sz="3600" b="0" i="0" u="none" strike="noStrike" kern="1200" cap="none" spc="0" normalizeH="0" baseline="0" noProof="0" dirty="0">
                <a:ln>
                  <a:noFill/>
                </a:ln>
                <a:solidFill>
                  <a:srgbClr val="009BDC"/>
                </a:solidFill>
                <a:effectLst/>
                <a:uLnTx/>
                <a:uFillTx/>
                <a:latin typeface="Arial Black" panose="020B0A04020102020204" pitchFamily="34" charset="0"/>
                <a:ea typeface="ＭＳ Ｐゴシック" pitchFamily="34" charset="-128"/>
                <a:cs typeface="Foco CC Black" panose="020B0A04050202020203" pitchFamily="34" charset="0"/>
              </a:rPr>
              <a:t>30 minutes</a:t>
            </a:r>
            <a:r>
              <a:rPr lang="en-AU" sz="3600" dirty="0">
                <a:solidFill>
                  <a:srgbClr val="009BDC"/>
                </a:solidFill>
                <a:latin typeface="Arial Black" panose="020B0A04020102020204" pitchFamily="34" charset="0"/>
                <a:ea typeface="ＭＳ Ｐゴシック" pitchFamily="34" charset="-128"/>
                <a:cs typeface="Foco CC Black" panose="020B0A04050202020203" pitchFamily="34" charset="0"/>
              </a:rPr>
              <a:t> </a:t>
            </a:r>
            <a:r>
              <a:rPr kumimoji="0" lang="en-AU" sz="36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t>someone is </a:t>
            </a:r>
          </a:p>
          <a:p>
            <a:pPr marL="0" marR="0" lvl="0" indent="0" algn="l" defTabSz="457189" rtl="0" eaLnBrk="1" fontAlgn="base" latinLnBrk="0" hangingPunct="1">
              <a:spcBef>
                <a:spcPct val="0"/>
              </a:spcBef>
              <a:spcAft>
                <a:spcPct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t>diagnosed with </a:t>
            </a:r>
            <a:r>
              <a:rPr kumimoji="0" lang="en-AU" sz="3600" b="0" i="0" u="none" strike="noStrike" kern="1200" cap="none" spc="0" normalizeH="0" baseline="0" noProof="0" dirty="0">
                <a:ln>
                  <a:noFill/>
                </a:ln>
                <a:solidFill>
                  <a:srgbClr val="009BDC"/>
                </a:solidFill>
                <a:effectLst/>
                <a:uLnTx/>
                <a:uFillTx/>
                <a:latin typeface="Arial Black" panose="020B0A04020102020204" pitchFamily="34" charset="0"/>
                <a:ea typeface="ＭＳ Ｐゴシック" pitchFamily="34" charset="-128"/>
                <a:cs typeface="Foco CC Black" panose="020B0A04050202020203" pitchFamily="34" charset="0"/>
              </a:rPr>
              <a:t>melanoma</a:t>
            </a:r>
            <a:r>
              <a:rPr kumimoji="0" lang="en-AU" sz="36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t>.</a:t>
            </a:r>
          </a:p>
        </p:txBody>
      </p:sp>
      <p:sp>
        <p:nvSpPr>
          <p:cNvPr id="8" name="TextBox 7">
            <a:extLst>
              <a:ext uri="{FF2B5EF4-FFF2-40B4-BE49-F238E27FC236}">
                <a16:creationId xmlns:a16="http://schemas.microsoft.com/office/drawing/2014/main" id="{5171003A-A44E-4D00-841D-69AC41267EEA}"/>
              </a:ext>
            </a:extLst>
          </p:cNvPr>
          <p:cNvSpPr txBox="1"/>
          <p:nvPr/>
        </p:nvSpPr>
        <p:spPr>
          <a:xfrm>
            <a:off x="1937160" y="2664485"/>
            <a:ext cx="9248948" cy="1200329"/>
          </a:xfrm>
          <a:prstGeom prst="rect">
            <a:avLst/>
          </a:prstGeom>
          <a:noFill/>
        </p:spPr>
        <p:txBody>
          <a:bodyPr wrap="square" rtlCol="0">
            <a:spAutoFit/>
          </a:bodyPr>
          <a:lstStyle/>
          <a:p>
            <a:pPr lvl="0" defTabSz="457189" fontAlgn="base">
              <a:spcBef>
                <a:spcPct val="0"/>
              </a:spcBef>
              <a:spcAft>
                <a:spcPct val="0"/>
              </a:spcAft>
              <a:defRPr/>
            </a:pPr>
            <a:r>
              <a:rPr lang="en-AU" sz="3600" dirty="0">
                <a:solidFill>
                  <a:prstClr val="white"/>
                </a:solidFill>
                <a:latin typeface="Arial Black" panose="020B0A04020102020204" pitchFamily="34" charset="0"/>
                <a:ea typeface="ＭＳ Ｐゴシック" pitchFamily="34" charset="-128"/>
                <a:cs typeface="Foco CC Black" panose="020B0A04050202020203" pitchFamily="34" charset="0"/>
              </a:rPr>
              <a:t>One of us dies from </a:t>
            </a:r>
            <a:r>
              <a:rPr lang="en-AU" sz="3600" dirty="0">
                <a:solidFill>
                  <a:srgbClr val="009BDC"/>
                </a:solidFill>
                <a:latin typeface="Arial Black" panose="020B0A04020102020204" pitchFamily="34" charset="0"/>
                <a:ea typeface="ＭＳ Ｐゴシック" pitchFamily="34" charset="-128"/>
                <a:cs typeface="Foco CC Black" panose="020B0A04050202020203" pitchFamily="34" charset="0"/>
              </a:rPr>
              <a:t>melanoma </a:t>
            </a:r>
            <a:r>
              <a:rPr lang="en-AU" sz="3600" dirty="0">
                <a:solidFill>
                  <a:prstClr val="white"/>
                </a:solidFill>
                <a:latin typeface="Arial Black" panose="020B0A04020102020204" pitchFamily="34" charset="0"/>
                <a:ea typeface="ＭＳ Ｐゴシック" pitchFamily="34" charset="-128"/>
                <a:cs typeface="Foco CC Black" panose="020B0A04050202020203" pitchFamily="34" charset="0"/>
              </a:rPr>
              <a:t>every</a:t>
            </a:r>
            <a:r>
              <a:rPr kumimoji="0" lang="en-AU" sz="3600" b="0" i="0" u="none" strike="noStrike" kern="1200" cap="none" spc="0" normalizeH="0" baseline="0" noProof="0" dirty="0">
                <a:ln>
                  <a:noFill/>
                </a:ln>
                <a:solidFill>
                  <a:srgbClr val="009BDC"/>
                </a:solidFill>
                <a:effectLst/>
                <a:uLnTx/>
                <a:uFillTx/>
                <a:latin typeface="Arial Black" panose="020B0A04020102020204" pitchFamily="34" charset="0"/>
                <a:ea typeface="ＭＳ Ｐゴシック" pitchFamily="34" charset="-128"/>
                <a:cs typeface="Foco CC Black" panose="020B0A04050202020203" pitchFamily="34" charset="0"/>
              </a:rPr>
              <a:t> 5 </a:t>
            </a:r>
            <a:r>
              <a:rPr lang="en-AU" sz="3600" dirty="0">
                <a:solidFill>
                  <a:srgbClr val="009BDC"/>
                </a:solidFill>
                <a:latin typeface="Arial Black" panose="020B0A04020102020204" pitchFamily="34" charset="0"/>
                <a:ea typeface="ＭＳ Ｐゴシック" pitchFamily="34" charset="-128"/>
                <a:cs typeface="Foco CC Black" panose="020B0A04050202020203" pitchFamily="34" charset="0"/>
              </a:rPr>
              <a:t>hours</a:t>
            </a:r>
            <a:r>
              <a:rPr kumimoji="0" lang="en-AU" sz="36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t>.</a:t>
            </a:r>
          </a:p>
        </p:txBody>
      </p:sp>
      <p:sp>
        <p:nvSpPr>
          <p:cNvPr id="9" name="TextBox 8">
            <a:extLst>
              <a:ext uri="{FF2B5EF4-FFF2-40B4-BE49-F238E27FC236}">
                <a16:creationId xmlns:a16="http://schemas.microsoft.com/office/drawing/2014/main" id="{F3F2FAEB-B9F3-479B-A3C7-513D99C5AF43}"/>
              </a:ext>
            </a:extLst>
          </p:cNvPr>
          <p:cNvSpPr txBox="1"/>
          <p:nvPr/>
        </p:nvSpPr>
        <p:spPr>
          <a:xfrm>
            <a:off x="1937160" y="4194049"/>
            <a:ext cx="9248948" cy="1754326"/>
          </a:xfrm>
          <a:prstGeom prst="rect">
            <a:avLst/>
          </a:prstGeom>
          <a:noFill/>
        </p:spPr>
        <p:txBody>
          <a:bodyPr wrap="square" rtlCol="0">
            <a:spAutoFit/>
          </a:bodyPr>
          <a:lstStyle/>
          <a:p>
            <a:pPr lvl="0" defTabSz="457189" fontAlgn="base">
              <a:spcBef>
                <a:spcPct val="0"/>
              </a:spcBef>
              <a:spcAft>
                <a:spcPct val="0"/>
              </a:spcAft>
              <a:defRPr/>
            </a:pPr>
            <a:r>
              <a:rPr lang="en-AU" sz="3600" dirty="0">
                <a:solidFill>
                  <a:prstClr val="white"/>
                </a:solidFill>
                <a:latin typeface="Arial Black" panose="020B0A04020102020204" pitchFamily="34" charset="0"/>
                <a:ea typeface="ＭＳ Ｐゴシック" pitchFamily="34" charset="-128"/>
                <a:cs typeface="Foco CC Black" panose="020B0A04050202020203" pitchFamily="34" charset="0"/>
              </a:rPr>
              <a:t>A </a:t>
            </a:r>
            <a:r>
              <a:rPr lang="en-AU" sz="3600" dirty="0">
                <a:solidFill>
                  <a:srgbClr val="009BDC"/>
                </a:solidFill>
                <a:latin typeface="Arial Black" panose="020B0A04020102020204" pitchFamily="34" charset="0"/>
                <a:ea typeface="ＭＳ Ｐゴシック" pitchFamily="34" charset="-128"/>
                <a:cs typeface="Foco CC Black" panose="020B0A04050202020203" pitchFamily="34" charset="0"/>
              </a:rPr>
              <a:t>melanoma </a:t>
            </a:r>
            <a:r>
              <a:rPr lang="en-AU" sz="3600" dirty="0">
                <a:solidFill>
                  <a:prstClr val="white"/>
                </a:solidFill>
                <a:latin typeface="Arial Black" panose="020B0A04020102020204" pitchFamily="34" charset="0"/>
                <a:ea typeface="ＭＳ Ｐゴシック" pitchFamily="34" charset="-128"/>
                <a:cs typeface="Foco CC Black" panose="020B0A04050202020203" pitchFamily="34" charset="0"/>
              </a:rPr>
              <a:t>can grow quickly and become life threatening in just </a:t>
            </a:r>
            <a:br>
              <a:rPr lang="en-AU" sz="3600" dirty="0">
                <a:solidFill>
                  <a:prstClr val="white"/>
                </a:solidFill>
                <a:latin typeface="Arial Black" panose="020B0A04020102020204" pitchFamily="34" charset="0"/>
                <a:ea typeface="ＭＳ Ｐゴシック" pitchFamily="34" charset="-128"/>
                <a:cs typeface="Foco CC Black" panose="020B0A04050202020203" pitchFamily="34" charset="0"/>
              </a:rPr>
            </a:br>
            <a:r>
              <a:rPr kumimoji="0" lang="en-AU" sz="3600" b="0" i="0" u="none" strike="noStrike" kern="1200" cap="none" spc="0" normalizeH="0" baseline="0" noProof="0" dirty="0">
                <a:ln>
                  <a:noFill/>
                </a:ln>
                <a:solidFill>
                  <a:srgbClr val="009BDC"/>
                </a:solidFill>
                <a:effectLst/>
                <a:uLnTx/>
                <a:uFillTx/>
                <a:latin typeface="Arial Black" panose="020B0A04020102020204" pitchFamily="34" charset="0"/>
                <a:ea typeface="ＭＳ Ｐゴシック" pitchFamily="34" charset="-128"/>
                <a:cs typeface="Foco CC Black" panose="020B0A04050202020203" pitchFamily="34" charset="0"/>
              </a:rPr>
              <a:t>a few months</a:t>
            </a:r>
            <a:r>
              <a:rPr kumimoji="0" lang="en-AU" sz="36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t>.</a:t>
            </a:r>
          </a:p>
        </p:txBody>
      </p:sp>
    </p:spTree>
    <p:extLst>
      <p:ext uri="{BB962C8B-B14F-4D97-AF65-F5344CB8AC3E}">
        <p14:creationId xmlns:p14="http://schemas.microsoft.com/office/powerpoint/2010/main" val="262316443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2D1F-B4F7-4BC9-8439-5B6E911F809D}"/>
              </a:ext>
            </a:extLst>
          </p:cNvPr>
          <p:cNvSpPr>
            <a:spLocks noGrp="1"/>
          </p:cNvSpPr>
          <p:nvPr>
            <p:ph type="title"/>
          </p:nvPr>
        </p:nvSpPr>
        <p:spPr/>
        <p:txBody>
          <a:bodyPr>
            <a:normAutofit/>
          </a:bodyPr>
          <a:lstStyle/>
          <a:p>
            <a:r>
              <a:rPr lang="en-AU" sz="4000"/>
              <a:t>Who is at risk?</a:t>
            </a:r>
          </a:p>
        </p:txBody>
      </p:sp>
      <p:sp>
        <p:nvSpPr>
          <p:cNvPr id="3" name="Content Placeholder 2">
            <a:extLst>
              <a:ext uri="{FF2B5EF4-FFF2-40B4-BE49-F238E27FC236}">
                <a16:creationId xmlns:a16="http://schemas.microsoft.com/office/drawing/2014/main" id="{CCF4A925-EEFF-49B6-BEFF-A437C6008311}"/>
              </a:ext>
            </a:extLst>
          </p:cNvPr>
          <p:cNvSpPr>
            <a:spLocks noGrp="1"/>
          </p:cNvSpPr>
          <p:nvPr>
            <p:ph idx="1"/>
          </p:nvPr>
        </p:nvSpPr>
        <p:spPr/>
        <p:txBody>
          <a:bodyPr/>
          <a:lstStyle/>
          <a:p>
            <a:pPr marL="0" indent="0">
              <a:lnSpc>
                <a:spcPct val="150000"/>
              </a:lnSpc>
              <a:buNone/>
            </a:pPr>
            <a:r>
              <a:rPr lang="en-AU" sz="2500" b="1">
                <a:latin typeface="Arial"/>
                <a:cs typeface="Arial"/>
              </a:rPr>
              <a:t>Everyone</a:t>
            </a:r>
            <a:r>
              <a:rPr lang="en-AU" sz="2500">
                <a:latin typeface="Arial"/>
                <a:cs typeface="Arial"/>
              </a:rPr>
              <a:t>, but your risk is higher if you:</a:t>
            </a:r>
          </a:p>
          <a:p>
            <a:pPr marL="90170" indent="-90170">
              <a:lnSpc>
                <a:spcPct val="150000"/>
              </a:lnSpc>
              <a:buFont typeface="Arial" panose="020B0604020202020204" pitchFamily="34" charset="0"/>
              <a:buChar char="•"/>
            </a:pPr>
            <a:r>
              <a:rPr lang="en-AU" sz="2000">
                <a:latin typeface="Arial"/>
                <a:cs typeface="Arial"/>
              </a:rPr>
              <a:t> Work outdoors</a:t>
            </a:r>
          </a:p>
          <a:p>
            <a:pPr marL="90170" indent="-90170">
              <a:lnSpc>
                <a:spcPct val="150000"/>
              </a:lnSpc>
              <a:buFont typeface="Arial" panose="020B0604020202020204" pitchFamily="34" charset="0"/>
              <a:buChar char="•"/>
            </a:pPr>
            <a:r>
              <a:rPr lang="en-AU" sz="2000">
                <a:latin typeface="Arial"/>
                <a:cs typeface="Arial"/>
              </a:rPr>
              <a:t> Have fair skin that burns easily</a:t>
            </a:r>
          </a:p>
          <a:p>
            <a:pPr marL="90170" indent="-90170">
              <a:lnSpc>
                <a:spcPct val="150000"/>
              </a:lnSpc>
              <a:buFont typeface="Arial" panose="020B0604020202020204" pitchFamily="34" charset="0"/>
              <a:buChar char="•"/>
            </a:pPr>
            <a:r>
              <a:rPr lang="en-AU" sz="2000">
                <a:latin typeface="Arial"/>
                <a:cs typeface="Arial"/>
              </a:rPr>
              <a:t> Have many moles on your skin</a:t>
            </a:r>
          </a:p>
          <a:p>
            <a:pPr marL="90170" indent="-90170">
              <a:lnSpc>
                <a:spcPct val="150000"/>
              </a:lnSpc>
              <a:buFont typeface="Arial" panose="020B0604020202020204" pitchFamily="34" charset="0"/>
              <a:buChar char="•"/>
            </a:pPr>
            <a:r>
              <a:rPr lang="en-AU" sz="2000">
                <a:latin typeface="Arial"/>
                <a:cs typeface="Arial"/>
              </a:rPr>
              <a:t> Have a history of bad sunburn</a:t>
            </a:r>
          </a:p>
          <a:p>
            <a:pPr marL="90170" indent="-90170">
              <a:lnSpc>
                <a:spcPct val="150000"/>
              </a:lnSpc>
              <a:buFont typeface="Arial" panose="020B0604020202020204" pitchFamily="34" charset="0"/>
              <a:buChar char="•"/>
            </a:pPr>
            <a:r>
              <a:rPr lang="en-AU" sz="2000">
                <a:latin typeface="Arial"/>
                <a:cs typeface="Arial"/>
              </a:rPr>
              <a:t> Have had a skin cancer or family history of skin cancer</a:t>
            </a:r>
          </a:p>
          <a:p>
            <a:pPr marL="90170" indent="-90170">
              <a:lnSpc>
                <a:spcPct val="150000"/>
              </a:lnSpc>
              <a:buFont typeface="Arial" panose="020B0604020202020204" pitchFamily="34" charset="0"/>
              <a:buChar char="•"/>
            </a:pPr>
            <a:r>
              <a:rPr lang="en-AU" sz="2000">
                <a:latin typeface="Arial"/>
                <a:cs typeface="Arial"/>
              </a:rPr>
              <a:t> Spent a lot of time outdoors, unprotected</a:t>
            </a:r>
          </a:p>
          <a:p>
            <a:pPr marL="90170" indent="-90170">
              <a:lnSpc>
                <a:spcPct val="150000"/>
              </a:lnSpc>
              <a:buFont typeface="Arial" panose="020B0604020202020204" pitchFamily="34" charset="0"/>
              <a:buChar char="•"/>
            </a:pPr>
            <a:r>
              <a:rPr lang="en-AU" sz="2000">
                <a:latin typeface="Arial"/>
                <a:cs typeface="Arial"/>
              </a:rPr>
              <a:t> Have a suntan, used sunbeds in the past</a:t>
            </a:r>
            <a:endParaRPr lang="en-AU" sz="2000"/>
          </a:p>
        </p:txBody>
      </p:sp>
      <p:pic>
        <p:nvPicPr>
          <p:cNvPr id="6" name="Picture 6" descr="A person standing on top of a wooden fence&#10;&#10;Description generated with high confidence">
            <a:extLst>
              <a:ext uri="{FF2B5EF4-FFF2-40B4-BE49-F238E27FC236}">
                <a16:creationId xmlns:a16="http://schemas.microsoft.com/office/drawing/2014/main" id="{456AD597-907A-4797-B5C5-F96A9C467A1D}"/>
              </a:ext>
            </a:extLst>
          </p:cNvPr>
          <p:cNvPicPr>
            <a:picLocks noChangeAspect="1"/>
          </p:cNvPicPr>
          <p:nvPr/>
        </p:nvPicPr>
        <p:blipFill>
          <a:blip r:embed="rId3"/>
          <a:stretch>
            <a:fillRect/>
          </a:stretch>
        </p:blipFill>
        <p:spPr>
          <a:xfrm>
            <a:off x="8182268" y="3429000"/>
            <a:ext cx="2231361" cy="1944000"/>
          </a:xfrm>
          <a:prstGeom prst="rect">
            <a:avLst/>
          </a:prstGeom>
        </p:spPr>
      </p:pic>
      <p:pic>
        <p:nvPicPr>
          <p:cNvPr id="7" name="Picture 6">
            <a:extLst>
              <a:ext uri="{FF2B5EF4-FFF2-40B4-BE49-F238E27FC236}">
                <a16:creationId xmlns:a16="http://schemas.microsoft.com/office/drawing/2014/main" id="{FA597F88-6442-4683-A183-A0BCD23F12F9}"/>
              </a:ext>
            </a:extLst>
          </p:cNvPr>
          <p:cNvPicPr>
            <a:picLocks noChangeAspect="1"/>
          </p:cNvPicPr>
          <p:nvPr/>
        </p:nvPicPr>
        <p:blipFill rotWithShape="1">
          <a:blip r:embed="rId4"/>
          <a:srcRect t="1" b="3019"/>
          <a:stretch/>
        </p:blipFill>
        <p:spPr>
          <a:xfrm>
            <a:off x="7738692" y="1591072"/>
            <a:ext cx="3030475" cy="1692000"/>
          </a:xfrm>
          <a:prstGeom prst="rect">
            <a:avLst/>
          </a:prstGeom>
        </p:spPr>
      </p:pic>
    </p:spTree>
    <p:extLst>
      <p:ext uri="{BB962C8B-B14F-4D97-AF65-F5344CB8AC3E}">
        <p14:creationId xmlns:p14="http://schemas.microsoft.com/office/powerpoint/2010/main" val="141202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59" y="468994"/>
            <a:ext cx="9666606" cy="830997"/>
          </a:xfrm>
        </p:spPr>
        <p:txBody>
          <a:bodyPr>
            <a:normAutofit/>
          </a:bodyPr>
          <a:lstStyle/>
          <a:p>
            <a:r>
              <a:rPr lang="en-AU" dirty="0"/>
              <a:t>What causes it?</a:t>
            </a:r>
            <a:endParaRPr lang="en-AU" dirty="0">
              <a:solidFill>
                <a:srgbClr val="FFD200"/>
              </a:solidFill>
            </a:endParaRPr>
          </a:p>
        </p:txBody>
      </p:sp>
      <p:sp>
        <p:nvSpPr>
          <p:cNvPr id="3" name="AutoShape 2">
            <a:extLst>
              <a:ext uri="{FF2B5EF4-FFF2-40B4-BE49-F238E27FC236}">
                <a16:creationId xmlns:a16="http://schemas.microsoft.com/office/drawing/2014/main" id="{654C5574-9337-4DC3-8A77-786A65EEC7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a:extLst>
              <a:ext uri="{FF2B5EF4-FFF2-40B4-BE49-F238E27FC236}">
                <a16:creationId xmlns:a16="http://schemas.microsoft.com/office/drawing/2014/main" id="{EB29F629-7AA0-4B18-A010-2032F2FC38E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TextBox 14">
            <a:extLst>
              <a:ext uri="{FF2B5EF4-FFF2-40B4-BE49-F238E27FC236}">
                <a16:creationId xmlns:a16="http://schemas.microsoft.com/office/drawing/2014/main" id="{935F730E-4D26-4F24-A510-A87D0858D3A1}"/>
              </a:ext>
            </a:extLst>
          </p:cNvPr>
          <p:cNvSpPr txBox="1"/>
          <p:nvPr/>
        </p:nvSpPr>
        <p:spPr>
          <a:xfrm>
            <a:off x="3048000" y="3313277"/>
            <a:ext cx="6096000" cy="369332"/>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pic>
        <p:nvPicPr>
          <p:cNvPr id="6" name="Picture 5">
            <a:extLst>
              <a:ext uri="{FF2B5EF4-FFF2-40B4-BE49-F238E27FC236}">
                <a16:creationId xmlns:a16="http://schemas.microsoft.com/office/drawing/2014/main" id="{05BF5CE9-6F26-467B-83BA-D6A18DC9FD03}"/>
              </a:ext>
            </a:extLst>
          </p:cNvPr>
          <p:cNvPicPr>
            <a:picLocks noChangeAspect="1"/>
          </p:cNvPicPr>
          <p:nvPr/>
        </p:nvPicPr>
        <p:blipFill>
          <a:blip r:embed="rId3"/>
          <a:stretch>
            <a:fillRect/>
          </a:stretch>
        </p:blipFill>
        <p:spPr>
          <a:xfrm>
            <a:off x="2717373" y="1429168"/>
            <a:ext cx="8337350" cy="3786582"/>
          </a:xfrm>
          <a:prstGeom prst="rect">
            <a:avLst/>
          </a:prstGeom>
        </p:spPr>
      </p:pic>
      <p:pic>
        <p:nvPicPr>
          <p:cNvPr id="7" name="Picture 6">
            <a:extLst>
              <a:ext uri="{FF2B5EF4-FFF2-40B4-BE49-F238E27FC236}">
                <a16:creationId xmlns:a16="http://schemas.microsoft.com/office/drawing/2014/main" id="{DF6FDAD7-BFB1-47E3-8F94-F268887FB756}"/>
              </a:ext>
            </a:extLst>
          </p:cNvPr>
          <p:cNvPicPr>
            <a:picLocks noChangeAspect="1"/>
          </p:cNvPicPr>
          <p:nvPr/>
        </p:nvPicPr>
        <p:blipFill>
          <a:blip r:embed="rId4"/>
          <a:stretch>
            <a:fillRect/>
          </a:stretch>
        </p:blipFill>
        <p:spPr>
          <a:xfrm>
            <a:off x="1339175" y="1429168"/>
            <a:ext cx="784355" cy="4883720"/>
          </a:xfrm>
          <a:prstGeom prst="rect">
            <a:avLst/>
          </a:prstGeom>
        </p:spPr>
      </p:pic>
      <p:sp>
        <p:nvSpPr>
          <p:cNvPr id="13" name="Rectangle 12">
            <a:extLst>
              <a:ext uri="{FF2B5EF4-FFF2-40B4-BE49-F238E27FC236}">
                <a16:creationId xmlns:a16="http://schemas.microsoft.com/office/drawing/2014/main" id="{10D91C37-68AD-4A47-B2E2-CEB336AB523F}"/>
              </a:ext>
            </a:extLst>
          </p:cNvPr>
          <p:cNvSpPr/>
          <p:nvPr/>
        </p:nvSpPr>
        <p:spPr>
          <a:xfrm>
            <a:off x="3048000" y="5474103"/>
            <a:ext cx="8914703" cy="12656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latin typeface="Arial Black" panose="020B0A04020102020204" pitchFamily="34" charset="0"/>
              </a:rPr>
              <a:t>Protect</a:t>
            </a:r>
            <a:r>
              <a:rPr lang="en-US" sz="3200" dirty="0">
                <a:solidFill>
                  <a:schemeClr val="bg1"/>
                </a:solidFill>
                <a:latin typeface="Arial Black" panose="020B0A04020102020204" pitchFamily="34" charset="0"/>
              </a:rPr>
              <a:t> </a:t>
            </a:r>
            <a:r>
              <a:rPr lang="en-US" sz="3200" dirty="0">
                <a:solidFill>
                  <a:schemeClr val="accent1"/>
                </a:solidFill>
                <a:latin typeface="Arial Black" panose="020B0A04020102020204" pitchFamily="34" charset="0"/>
              </a:rPr>
              <a:t>your skin – </a:t>
            </a:r>
            <a:r>
              <a:rPr lang="en-US" sz="3200" b="1" dirty="0">
                <a:solidFill>
                  <a:schemeClr val="accent2"/>
                </a:solidFill>
                <a:latin typeface="Arial Black" panose="020B0A04020102020204" pitchFamily="34" charset="0"/>
              </a:rPr>
              <a:t>reduce</a:t>
            </a:r>
            <a:r>
              <a:rPr lang="en-US" sz="3200" dirty="0">
                <a:solidFill>
                  <a:schemeClr val="bg1"/>
                </a:solidFill>
                <a:latin typeface="Arial Black" panose="020B0A04020102020204" pitchFamily="34" charset="0"/>
              </a:rPr>
              <a:t> </a:t>
            </a:r>
            <a:r>
              <a:rPr lang="en-US" sz="3200" dirty="0">
                <a:solidFill>
                  <a:schemeClr val="accent1"/>
                </a:solidFill>
                <a:latin typeface="Arial Black" panose="020B0A04020102020204" pitchFamily="34" charset="0"/>
              </a:rPr>
              <a:t>your risk </a:t>
            </a:r>
            <a:endParaRPr lang="en-AU" sz="3200"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396231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0398-8177-4D0E-BB79-40FE7CA3EBD4}"/>
              </a:ext>
            </a:extLst>
          </p:cNvPr>
          <p:cNvSpPr>
            <a:spLocks noGrp="1"/>
          </p:cNvSpPr>
          <p:nvPr>
            <p:ph type="title"/>
          </p:nvPr>
        </p:nvSpPr>
        <p:spPr>
          <a:xfrm>
            <a:off x="1179822" y="2366170"/>
            <a:ext cx="10288890" cy="1325563"/>
          </a:xfrm>
        </p:spPr>
        <p:txBody>
          <a:bodyPr/>
          <a:lstStyle/>
          <a:p>
            <a:r>
              <a:rPr lang="en-AU" sz="6000" dirty="0"/>
              <a:t>Workplace sun protection: </a:t>
            </a:r>
            <a:br>
              <a:rPr lang="en-AU" sz="6000" dirty="0"/>
            </a:br>
            <a:r>
              <a:rPr lang="en-AU" sz="6000" dirty="0">
                <a:solidFill>
                  <a:srgbClr val="009BDC"/>
                </a:solidFill>
                <a:latin typeface="Arial Black"/>
                <a:ea typeface="ＭＳ Ｐゴシック"/>
                <a:cs typeface="Foco CC Black" panose="020B0A04050202020203" pitchFamily="34" charset="0"/>
              </a:rPr>
              <a:t>work health and safety</a:t>
            </a:r>
            <a:br>
              <a:rPr lang="en-AU" sz="6000" dirty="0">
                <a:solidFill>
                  <a:srgbClr val="009BDC"/>
                </a:solidFill>
                <a:latin typeface="Arial Black"/>
                <a:ea typeface="ＭＳ Ｐゴシック"/>
              </a:rPr>
            </a:br>
            <a:r>
              <a:rPr lang="en-AU" sz="4800" b="1" dirty="0">
                <a:solidFill>
                  <a:srgbClr val="FFD200"/>
                </a:solidFill>
                <a:latin typeface="Arial Black"/>
                <a:ea typeface="ＭＳ Ｐゴシック"/>
              </a:rPr>
              <a:t>work health and safety</a:t>
            </a:r>
            <a:r>
              <a:rPr lang="en-AU" sz="6000" b="1" dirty="0">
                <a:solidFill>
                  <a:srgbClr val="FFD200"/>
                </a:solidFill>
                <a:latin typeface="Arial Black"/>
                <a:ea typeface="ＭＳ Ｐゴシック"/>
              </a:rPr>
              <a:t> </a:t>
            </a:r>
            <a:br>
              <a:rPr lang="en-AU" sz="6000" b="1" dirty="0">
                <a:latin typeface="Arial Black" panose="020B0A04020102020204" pitchFamily="34" charset="0"/>
                <a:ea typeface="ＭＳ Ｐゴシック" pitchFamily="34" charset="-128"/>
              </a:rPr>
            </a:br>
            <a:r>
              <a:rPr lang="en-AU" sz="6000" b="1" dirty="0">
                <a:solidFill>
                  <a:srgbClr val="FFD200"/>
                </a:solidFill>
                <a:latin typeface="Arial Black"/>
                <a:ea typeface="ＭＳ Ｐゴシック"/>
              </a:rPr>
              <a:t> </a:t>
            </a:r>
            <a:br>
              <a:rPr lang="en-AU" sz="6000" b="1" dirty="0">
                <a:solidFill>
                  <a:srgbClr val="FFD200"/>
                </a:solidFill>
                <a:latin typeface="Arial Black" panose="020B0A04020102020204" pitchFamily="34" charset="0"/>
                <a:ea typeface="ＭＳ Ｐゴシック" pitchFamily="34" charset="-128"/>
              </a:rPr>
            </a:br>
            <a:r>
              <a:rPr lang="en-AU" sz="6000" dirty="0"/>
              <a:t>.</a:t>
            </a:r>
            <a:br>
              <a:rPr lang="en-AU" sz="6000" dirty="0"/>
            </a:br>
            <a:br>
              <a:rPr lang="en-AU" sz="6000" dirty="0"/>
            </a:br>
            <a:br>
              <a:rPr kumimoji="0" lang="en-AU" sz="6000" b="0" i="0" u="none" strike="noStrike" kern="1200" cap="none" spc="0" normalizeH="0" baseline="0" noProof="0" dirty="0">
                <a:ln>
                  <a:noFill/>
                </a:ln>
                <a:solidFill>
                  <a:srgbClr val="009BDC"/>
                </a:solidFill>
                <a:effectLst/>
                <a:uLnTx/>
                <a:uFillTx/>
                <a:latin typeface="Arial Black" panose="020B0A04020102020204" pitchFamily="34" charset="0"/>
                <a:ea typeface="ＭＳ Ｐゴシック" pitchFamily="34" charset="-128"/>
                <a:cs typeface="Foco CC Black" panose="020B0A04050202020203" pitchFamily="34" charset="0"/>
              </a:rPr>
            </a:br>
            <a:br>
              <a:rPr lang="en-AU" sz="6000" dirty="0">
                <a:solidFill>
                  <a:srgbClr val="009BDC"/>
                </a:solidFill>
                <a:latin typeface="Arial Black" panose="020B0A04020102020204" pitchFamily="34" charset="0"/>
                <a:ea typeface="ＭＳ Ｐゴシック" pitchFamily="34" charset="-128"/>
              </a:rPr>
            </a:br>
            <a:br>
              <a:rPr lang="en-AU" sz="2000" dirty="0">
                <a:solidFill>
                  <a:srgbClr val="009BDC"/>
                </a:solidFill>
                <a:latin typeface="Arial Black" panose="020B0A04020102020204" pitchFamily="34" charset="0"/>
                <a:ea typeface="ＭＳ Ｐゴシック" pitchFamily="34" charset="-128"/>
              </a:rPr>
            </a:br>
            <a:br>
              <a:rPr kumimoji="0" lang="en-AU" sz="60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pitchFamily="34" charset="-128"/>
                <a:cs typeface="Foco CC Black" panose="020B0A04050202020203" pitchFamily="34" charset="0"/>
              </a:rPr>
            </a:br>
            <a:r>
              <a:rPr kumimoji="0" lang="en-AU" sz="6000" b="1" i="0" u="none" strike="noStrike" kern="1200" cap="none" spc="100" normalizeH="0" baseline="0" noProof="0" dirty="0">
                <a:ln>
                  <a:noFill/>
                </a:ln>
                <a:solidFill>
                  <a:srgbClr val="FFD200"/>
                </a:solidFill>
                <a:effectLst/>
                <a:uLnTx/>
                <a:uFillTx/>
                <a:latin typeface="Arial Black"/>
                <a:ea typeface="+mj-ea"/>
                <a:cs typeface="Arial"/>
              </a:rPr>
              <a:t>.</a:t>
            </a:r>
            <a:br>
              <a:rPr lang="en-AU" sz="4400" dirty="0">
                <a:solidFill>
                  <a:prstClr val="white"/>
                </a:solidFill>
                <a:latin typeface="Arial Black" panose="020B0A04020102020204" pitchFamily="34" charset="0"/>
                <a:ea typeface="ＭＳ Ｐゴシック" pitchFamily="34" charset="-128"/>
                <a:cs typeface="Arial"/>
              </a:rPr>
            </a:br>
            <a:br>
              <a:rPr lang="en-AU" dirty="0"/>
            </a:br>
            <a:r>
              <a:rPr lang="en-AU" dirty="0"/>
              <a:t> </a:t>
            </a:r>
            <a:br>
              <a:rPr lang="en-AU" dirty="0"/>
            </a:br>
            <a:endParaRPr lang="en-AU" i="1" dirty="0">
              <a:solidFill>
                <a:srgbClr val="FF0000"/>
              </a:solidFill>
            </a:endParaRPr>
          </a:p>
        </p:txBody>
      </p:sp>
    </p:spTree>
    <p:extLst>
      <p:ext uri="{BB962C8B-B14F-4D97-AF65-F5344CB8AC3E}">
        <p14:creationId xmlns:p14="http://schemas.microsoft.com/office/powerpoint/2010/main" val="2979504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cerCouncil_2018">
  <a:themeElements>
    <a:clrScheme name="CCQ 2018">
      <a:dk1>
        <a:sysClr val="windowText" lastClr="000000"/>
      </a:dk1>
      <a:lt1>
        <a:sysClr val="window" lastClr="FFFFFF"/>
      </a:lt1>
      <a:dk2>
        <a:srgbClr val="0F1E64"/>
      </a:dk2>
      <a:lt2>
        <a:srgbClr val="EEECE1"/>
      </a:lt2>
      <a:accent1>
        <a:srgbClr val="009BDC"/>
      </a:accent1>
      <a:accent2>
        <a:srgbClr val="FFD200"/>
      </a:accent2>
      <a:accent3>
        <a:srgbClr val="FFF000"/>
      </a:accent3>
      <a:accent4>
        <a:srgbClr val="6EC846"/>
      </a:accent4>
      <a:accent5>
        <a:srgbClr val="7D46A0"/>
      </a:accent5>
      <a:accent6>
        <a:srgbClr val="F05028"/>
      </a:accent6>
      <a:hlink>
        <a:srgbClr val="0000FF"/>
      </a:hlink>
      <a:folHlink>
        <a:srgbClr val="800080"/>
      </a:folHlink>
    </a:clrScheme>
    <a:fontScheme name="Custom 1">
      <a:majorFont>
        <a:latin typeface="Foco CC Black"/>
        <a:ea typeface=""/>
        <a:cs typeface=""/>
      </a:majorFont>
      <a:minorFont>
        <a:latin typeface="Foco C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1" id="{2348ECBC-2FBC-487B-8ABE-E5C3F5015282}" vid="{0B70DDAA-2E55-4E04-AE31-E43705F9150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SS community presentation_March 2018.pptx" id="{C4A8912C-7138-4E28-933F-BBEC3C5D67FC}" vid="{C707E8AB-AE95-4FD9-B1D2-5F3A624905A0}"/>
    </a:ext>
  </a:extLst>
</a:theme>
</file>

<file path=ppt/theme/theme3.xml><?xml version="1.0" encoding="utf-8"?>
<a:theme xmlns:a="http://schemas.openxmlformats.org/drawingml/2006/main" name="2_CancerCouncil_2018">
  <a:themeElements>
    <a:clrScheme name="CCQ 2018">
      <a:dk1>
        <a:sysClr val="windowText" lastClr="000000"/>
      </a:dk1>
      <a:lt1>
        <a:sysClr val="window" lastClr="FFFFFF"/>
      </a:lt1>
      <a:dk2>
        <a:srgbClr val="0F1E64"/>
      </a:dk2>
      <a:lt2>
        <a:srgbClr val="EEECE1"/>
      </a:lt2>
      <a:accent1>
        <a:srgbClr val="009BDC"/>
      </a:accent1>
      <a:accent2>
        <a:srgbClr val="FFD200"/>
      </a:accent2>
      <a:accent3>
        <a:srgbClr val="FFF000"/>
      </a:accent3>
      <a:accent4>
        <a:srgbClr val="6EC846"/>
      </a:accent4>
      <a:accent5>
        <a:srgbClr val="7D46A0"/>
      </a:accent5>
      <a:accent6>
        <a:srgbClr val="F05028"/>
      </a:accent6>
      <a:hlink>
        <a:srgbClr val="0000FF"/>
      </a:hlink>
      <a:folHlink>
        <a:srgbClr val="800080"/>
      </a:folHlink>
    </a:clrScheme>
    <a:fontScheme name="Custom 1">
      <a:majorFont>
        <a:latin typeface="Foco CC Black"/>
        <a:ea typeface=""/>
        <a:cs typeface=""/>
      </a:majorFont>
      <a:minorFont>
        <a:latin typeface="Foco C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1" id="{2348ECBC-2FBC-487B-8ABE-E5C3F5015282}" vid="{0B70DDAA-2E55-4E04-AE31-E43705F91501}"/>
    </a:ext>
  </a:extLst>
</a:theme>
</file>

<file path=ppt/theme/theme4.xml><?xml version="1.0" encoding="utf-8"?>
<a:theme xmlns:a="http://schemas.openxmlformats.org/drawingml/2006/main" name="3_CancerCouncil_2018">
  <a:themeElements>
    <a:clrScheme name="CCQ 2018">
      <a:dk1>
        <a:sysClr val="windowText" lastClr="000000"/>
      </a:dk1>
      <a:lt1>
        <a:sysClr val="window" lastClr="FFFFFF"/>
      </a:lt1>
      <a:dk2>
        <a:srgbClr val="0F1E64"/>
      </a:dk2>
      <a:lt2>
        <a:srgbClr val="EEECE1"/>
      </a:lt2>
      <a:accent1>
        <a:srgbClr val="009BDC"/>
      </a:accent1>
      <a:accent2>
        <a:srgbClr val="FFD200"/>
      </a:accent2>
      <a:accent3>
        <a:srgbClr val="FFF000"/>
      </a:accent3>
      <a:accent4>
        <a:srgbClr val="6EC846"/>
      </a:accent4>
      <a:accent5>
        <a:srgbClr val="7D46A0"/>
      </a:accent5>
      <a:accent6>
        <a:srgbClr val="F05028"/>
      </a:accent6>
      <a:hlink>
        <a:srgbClr val="0000FF"/>
      </a:hlink>
      <a:folHlink>
        <a:srgbClr val="800080"/>
      </a:folHlink>
    </a:clrScheme>
    <a:fontScheme name="Custom 1">
      <a:majorFont>
        <a:latin typeface="Foco CC Black"/>
        <a:ea typeface=""/>
        <a:cs typeface=""/>
      </a:majorFont>
      <a:minorFont>
        <a:latin typeface="Foco C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1" id="{2348ECBC-2FBC-487B-8ABE-E5C3F5015282}" vid="{0B70DDAA-2E55-4E04-AE31-E43705F9150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F87B4A5DA6B408FA5299CE7EC9443" ma:contentTypeVersion="17" ma:contentTypeDescription="Create a new document." ma:contentTypeScope="" ma:versionID="ddaa7e5e5c5e46c986fd9788070c203a">
  <xsd:schema xmlns:xsd="http://www.w3.org/2001/XMLSchema" xmlns:xs="http://www.w3.org/2001/XMLSchema" xmlns:p="http://schemas.microsoft.com/office/2006/metadata/properties" xmlns:ns2="f1f0fcae-f9c0-422b-bc10-d38ed5ba2370" xmlns:ns3="56c8de8d-4cb6-4c9f-a633-40ef5d235a26" targetNamespace="http://schemas.microsoft.com/office/2006/metadata/properties" ma:root="true" ma:fieldsID="392ca780f15d86429ca991b86efd8724" ns2:_="" ns3:_="">
    <xsd:import namespace="f1f0fcae-f9c0-422b-bc10-d38ed5ba2370"/>
    <xsd:import namespace="56c8de8d-4cb6-4c9f-a633-40ef5d235a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3:i0f84bba906045b4af568ee102a52dcb" minOccurs="0"/>
                <xsd:element ref="ns3:TaxCatchAll"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f0fcae-f9c0-422b-bc10-d38ed5ba2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33fd168-d4e0-4d4c-be93-b91e2ddf9c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c8de8d-4cb6-4c9f-a633-40ef5d235a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i0f84bba906045b4af568ee102a52dcb" ma:index="19" nillable="true" ma:taxonomy="true" ma:internalName="i0f84bba906045b4af568ee102a52dcb" ma:taxonomyFieldName="RevIMBCS" ma:displayName="BCS" ma:indexed="true" ma:default="1;#CPA|d1475a68-20ef-432e-a95c-14d5682810df" ma:fieldId="{20f84bba-9060-45b4-af56-8ee102a52dcb}" ma:sspId="333fd168-d4e0-4d4c-be93-b91e2ddf9c31" ma:termSetId="09c566fa-7139-4337-846f-10cf948e9db4" ma:anchorId="4e8352e3-9a5c-4a63-89b1-2eb2ec146b95" ma:open="false" ma:isKeyword="false">
      <xsd:complexType>
        <xsd:sequence>
          <xsd:element ref="pc:Terms" minOccurs="0" maxOccurs="1"/>
        </xsd:sequence>
      </xsd:complexType>
    </xsd:element>
    <xsd:element name="TaxCatchAll" ma:index="20" nillable="true" ma:displayName="Taxonomy Catch All Column" ma:hidden="true" ma:list="{5ed50641-1f0c-4c8b-8dcb-0dc8a94ec57c}" ma:internalName="TaxCatchAll" ma:showField="CatchAllData" ma:web="56c8de8d-4cb6-4c9f-a633-40ef5d235a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6c8de8d-4cb6-4c9f-a633-40ef5d235a26">
      <Value>1</Value>
    </TaxCatchAll>
    <i0f84bba906045b4af568ee102a52dcb xmlns="56c8de8d-4cb6-4c9f-a633-40ef5d235a26">
      <Terms xmlns="http://schemas.microsoft.com/office/infopath/2007/PartnerControls">
        <TermInfo xmlns="http://schemas.microsoft.com/office/infopath/2007/PartnerControls">
          <TermName xmlns="http://schemas.microsoft.com/office/infopath/2007/PartnerControls">CPA</TermName>
          <TermId xmlns="http://schemas.microsoft.com/office/infopath/2007/PartnerControls">d1475a68-20ef-432e-a95c-14d5682810df</TermId>
        </TermInfo>
      </Terms>
    </i0f84bba906045b4af568ee102a52dcb>
    <lcf76f155ced4ddcb4097134ff3c332f xmlns="f1f0fcae-f9c0-422b-bc10-d38ed5ba23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E2DC8B-4118-4F53-B139-CBE89E751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f0fcae-f9c0-422b-bc10-d38ed5ba2370"/>
    <ds:schemaRef ds:uri="56c8de8d-4cb6-4c9f-a633-40ef5d235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16915B-28DF-47FC-A7A3-96607881BF47}">
  <ds:schemaRefs>
    <ds:schemaRef ds:uri="http://schemas.microsoft.com/sharepoint/v3/contenttype/forms"/>
  </ds:schemaRefs>
</ds:datastoreItem>
</file>

<file path=customXml/itemProps3.xml><?xml version="1.0" encoding="utf-8"?>
<ds:datastoreItem xmlns:ds="http://schemas.openxmlformats.org/officeDocument/2006/customXml" ds:itemID="{A8C18C5E-58A3-4CE8-AD2F-EC20B8249FCB}">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56c8de8d-4cb6-4c9f-a633-40ef5d235a26"/>
    <ds:schemaRef ds:uri="f1f0fcae-f9c0-422b-bc10-d38ed5ba237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579</TotalTime>
  <Words>3138</Words>
  <Application>Microsoft Office PowerPoint</Application>
  <PresentationFormat>Widescreen</PresentationFormat>
  <Paragraphs>320</Paragraphs>
  <Slides>24</Slides>
  <Notes>24</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24</vt:i4>
      </vt:variant>
    </vt:vector>
  </HeadingPairs>
  <TitlesOfParts>
    <vt:vector size="43" baseType="lpstr">
      <vt:lpstr>Arial</vt:lpstr>
      <vt:lpstr>Arial Black</vt:lpstr>
      <vt:lpstr>Calibri</vt:lpstr>
      <vt:lpstr>Calibri Light</vt:lpstr>
      <vt:lpstr>Foco CC</vt:lpstr>
      <vt:lpstr>Foco CC Black</vt:lpstr>
      <vt:lpstr>Foco CC Light</vt:lpstr>
      <vt:lpstr>Helvetica Neue</vt:lpstr>
      <vt:lpstr>Lucida Grande</vt:lpstr>
      <vt:lpstr>Segoe UI</vt:lpstr>
      <vt:lpstr>Symbol</vt:lpstr>
      <vt:lpstr>Times New Roman</vt:lpstr>
      <vt:lpstr>Tw Cen MT</vt:lpstr>
      <vt:lpstr>Wingdings</vt:lpstr>
      <vt:lpstr>Wingdings 3</vt:lpstr>
      <vt:lpstr>CancerCouncil_2018</vt:lpstr>
      <vt:lpstr>Custom Design</vt:lpstr>
      <vt:lpstr>2_CancerCouncil_2018</vt:lpstr>
      <vt:lpstr>3_CancerCouncil_2018</vt:lpstr>
      <vt:lpstr> Integrating UV  protection into our  WH&amp;S practice:  How to do it well with  Cancer Council NSW support </vt:lpstr>
      <vt:lpstr>Presentation overview.</vt:lpstr>
      <vt:lpstr>Sun protection –  a ‘no brainer’  for Australia     .    </vt:lpstr>
      <vt:lpstr>The scale of the issue</vt:lpstr>
      <vt:lpstr>Australia has the highest rate of skin cancer in the world</vt:lpstr>
      <vt:lpstr>PowerPoint Presentation</vt:lpstr>
      <vt:lpstr>Who is at risk?</vt:lpstr>
      <vt:lpstr>What causes it?</vt:lpstr>
      <vt:lpstr>Workplace sun protection:  work health and safety work health and safety    .      .    </vt:lpstr>
      <vt:lpstr>Outdoor workers: higher skin cancer risk.</vt:lpstr>
      <vt:lpstr>What are workplaces currently doing?</vt:lpstr>
      <vt:lpstr>PowerPoint Presentation</vt:lpstr>
      <vt:lpstr>The case for workplace sun protection.</vt:lpstr>
      <vt:lpstr>The case for workplace sun protection </vt:lpstr>
      <vt:lpstr>Our workplace current state of play</vt:lpstr>
      <vt:lpstr>Cancer Council NSW  is here to help     .    </vt:lpstr>
      <vt:lpstr>Cancer Council NSW approach</vt:lpstr>
      <vt:lpstr>CCNSW approach: keeping it simple</vt:lpstr>
      <vt:lpstr>How does it work in practice?</vt:lpstr>
      <vt:lpstr>How does it work in practice?</vt:lpstr>
      <vt:lpstr>Resources.</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dc:title>
  <dc:creator>Alecia Brooks</dc:creator>
  <cp:lastModifiedBy>Ally Hamer</cp:lastModifiedBy>
  <cp:revision>6</cp:revision>
  <dcterms:created xsi:type="dcterms:W3CDTF">2020-07-31T13:17:30Z</dcterms:created>
  <dcterms:modified xsi:type="dcterms:W3CDTF">2022-06-29T05:28:37Z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0x010100FE8F87B4A5DA6B408FA5299CE7EC9443</vt:lpwstr>
  </property>
  <property fmtid="{D5CDD505-2E9C-101B-9397-08002B2CF9AE}" pid="3" name="RevIMBCS">
    <vt:lpwstr>1;#CPA|d1475a68-20ef-432e-a95c-14d5682810df</vt:lpwstr>
  </property>
  <property fmtid="{D5CDD505-2E9C-101B-9397-08002B2CF9AE}" pid="4" name="MediaServiceImageTags">
    <vt:lpwstr/>
  </property>
</Properties>
</file>