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8" r:id="rId5"/>
  </p:sldMasterIdLst>
  <p:notesMasterIdLst>
    <p:notesMasterId r:id="rId25"/>
  </p:notesMasterIdLst>
  <p:sldIdLst>
    <p:sldId id="1504" r:id="rId6"/>
    <p:sldId id="257" r:id="rId7"/>
    <p:sldId id="1503" r:id="rId8"/>
    <p:sldId id="1377" r:id="rId9"/>
    <p:sldId id="1441" r:id="rId10"/>
    <p:sldId id="1505" r:id="rId11"/>
    <p:sldId id="1497" r:id="rId12"/>
    <p:sldId id="1487" r:id="rId13"/>
    <p:sldId id="1506" r:id="rId14"/>
    <p:sldId id="1507" r:id="rId15"/>
    <p:sldId id="1508" r:id="rId16"/>
    <p:sldId id="1456" r:id="rId17"/>
    <p:sldId id="1509" r:id="rId18"/>
    <p:sldId id="1482" r:id="rId19"/>
    <p:sldId id="1510" r:id="rId20"/>
    <p:sldId id="1511" r:id="rId21"/>
    <p:sldId id="1512" r:id="rId22"/>
    <p:sldId id="1513" r:id="rId23"/>
    <p:sldId id="15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02724-022A-31F2-83FF-25089EDB7D7B}" name="Tara Ray" initials="TR" userId="S::tara.ray@nswcc.org.au::40676fd1-534d-443e-a3e9-2100d922077b" providerId="AD"/>
  <p188:author id="{68AE9532-B80E-61EE-02B5-DA735BF9E18E}" name="Sandra Jbeili" initials="SJ" userId="S::sandra@thesocialdeck.com::1bdbfe3f-5e26-48af-825e-d0ae782114e1" providerId="AD"/>
  <p188:author id="{466C278C-827D-C22F-8CCE-6F32295A26F8}" name="Eadie" initials="EH" userId="S::eadie@thesocialdeck.com::d8f1907c-1fd5-4ee5-a366-7a30ab006639" providerId="AD"/>
  <p188:author id="{BC7906C1-A099-BF37-6299-AD496C72A04E}" name="Alice Browne" initials="AB" userId="S::Alice@thesocialdeck.com::53402af0-a80c-421b-9197-bc7f683b2e80" providerId="AD"/>
  <p188:author id="{1FED75EC-4782-7F01-1919-8AC2C059E5AE}" name="Emma Stephenson" initials="ES" userId="S::emma.stephenson@nswcc.org.au::f904448c-6dcd-4384-b14b-341a491da8db" providerId="AD"/>
  <p188:author id="{CB988BEC-F728-3BC6-7254-C5DC5747BB0D}" name="Alice Browne" initials="AB" userId="S::alice@thesocialdeck.com::53402af0-a80c-421b-9197-bc7f683b2e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King" initials="LK" lastIdx="1" clrIdx="0">
    <p:extLst>
      <p:ext uri="{19B8F6BF-5375-455C-9EA6-DF929625EA0E}">
        <p15:presenceInfo xmlns:p15="http://schemas.microsoft.com/office/powerpoint/2012/main" userId="S::Elizabeth.King@nswcc.org.au::5fe7fd9b-4a18-4e06-92a5-4296b55bfce8" providerId="AD"/>
      </p:ext>
    </p:extLst>
  </p:cmAuthor>
  <p:cmAuthor id="2" name="Ally Hamer" initials="AH" lastIdx="3" clrIdx="1">
    <p:extLst>
      <p:ext uri="{19B8F6BF-5375-455C-9EA6-DF929625EA0E}">
        <p15:presenceInfo xmlns:p15="http://schemas.microsoft.com/office/powerpoint/2012/main" userId="S::ally.brown@nswcc.org.au::3737fa10-9507-434c-8e71-03dbc8b6d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FD68D-2C3E-CF4A-AB20-93E6F18D09F1}" v="13" dt="2026-02-24T03:46:27.320"/>
    <p1510:client id="{C32772C5-5FB7-A640-957E-4D53F6D73A8A}" v="44" dt="2026-02-24T00:47:06.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p:restoredTop sz="80000"/>
  </p:normalViewPr>
  <p:slideViewPr>
    <p:cSldViewPr snapToGrid="0">
      <p:cViewPr varScale="1">
        <p:scale>
          <a:sx n="100" d="100"/>
          <a:sy n="100"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in" userId="67c1b5cd-eca5-4689-8d41-ff586db2c1bd" providerId="ADAL" clId="{00B74F38-3571-5FF0-AA55-DB114E50FE97}"/>
    <pc:docChg chg="undo redo custSel addSld delSld modSld">
      <pc:chgData name="Kirstin" userId="67c1b5cd-eca5-4689-8d41-ff586db2c1bd" providerId="ADAL" clId="{00B74F38-3571-5FF0-AA55-DB114E50FE97}" dt="2026-02-24T00:47:06.232" v="480" actId="14100"/>
      <pc:docMkLst>
        <pc:docMk/>
      </pc:docMkLst>
      <pc:sldChg chg="addSp delSp modSp mod modClrScheme chgLayout">
        <pc:chgData name="Kirstin" userId="67c1b5cd-eca5-4689-8d41-ff586db2c1bd" providerId="ADAL" clId="{00B74F38-3571-5FF0-AA55-DB114E50FE97}" dt="2026-02-24T00:29:22.891" v="157" actId="20577"/>
        <pc:sldMkLst>
          <pc:docMk/>
          <pc:sldMk cId="2467422753" sldId="257"/>
        </pc:sldMkLst>
        <pc:spChg chg="add mod ord">
          <ac:chgData name="Kirstin" userId="67c1b5cd-eca5-4689-8d41-ff586db2c1bd" providerId="ADAL" clId="{00B74F38-3571-5FF0-AA55-DB114E50FE97}" dt="2026-02-24T00:29:22.891" v="157" actId="20577"/>
          <ac:spMkLst>
            <pc:docMk/>
            <pc:sldMk cId="2467422753" sldId="257"/>
            <ac:spMk id="2" creationId="{B7E04D6D-7994-8C16-957E-4D893D901EEA}"/>
          </ac:spMkLst>
        </pc:spChg>
        <pc:spChg chg="del mod ord">
          <ac:chgData name="Kirstin" userId="67c1b5cd-eca5-4689-8d41-ff586db2c1bd" providerId="ADAL" clId="{00B74F38-3571-5FF0-AA55-DB114E50FE97}" dt="2026-02-24T00:26:58.545" v="56" actId="478"/>
          <ac:spMkLst>
            <pc:docMk/>
            <pc:sldMk cId="2467422753" sldId="257"/>
            <ac:spMk id="3" creationId="{CD38BF47-D025-40A3-B462-6B5D02C4E306}"/>
          </ac:spMkLst>
        </pc:spChg>
        <pc:spChg chg="add del mod ord">
          <ac:chgData name="Kirstin" userId="67c1b5cd-eca5-4689-8d41-ff586db2c1bd" providerId="ADAL" clId="{00B74F38-3571-5FF0-AA55-DB114E50FE97}" dt="2026-02-24T00:28:07.918" v="106" actId="478"/>
          <ac:spMkLst>
            <pc:docMk/>
            <pc:sldMk cId="2467422753" sldId="257"/>
            <ac:spMk id="4" creationId="{840282CF-0C81-7B7B-2589-B29CC63BEB72}"/>
          </ac:spMkLst>
        </pc:spChg>
        <pc:spChg chg="add mod ord">
          <ac:chgData name="Kirstin" userId="67c1b5cd-eca5-4689-8d41-ff586db2c1bd" providerId="ADAL" clId="{00B74F38-3571-5FF0-AA55-DB114E50FE97}" dt="2026-02-24T00:26:46.784" v="52" actId="700"/>
          <ac:spMkLst>
            <pc:docMk/>
            <pc:sldMk cId="2467422753" sldId="257"/>
            <ac:spMk id="6" creationId="{8ECEDD65-CA4A-8FE2-5DE4-6C4E43A1E7A8}"/>
          </ac:spMkLst>
        </pc:spChg>
        <pc:spChg chg="add del mod">
          <ac:chgData name="Kirstin" userId="67c1b5cd-eca5-4689-8d41-ff586db2c1bd" providerId="ADAL" clId="{00B74F38-3571-5FF0-AA55-DB114E50FE97}" dt="2026-02-24T00:28:11.370" v="113" actId="20577"/>
          <ac:spMkLst>
            <pc:docMk/>
            <pc:sldMk cId="2467422753" sldId="257"/>
            <ac:spMk id="8" creationId="{E5F65B39-7BE4-4C11-9B83-3B5270FA5CC7}"/>
          </ac:spMkLst>
        </pc:spChg>
        <pc:picChg chg="del mod ord">
          <ac:chgData name="Kirstin" userId="67c1b5cd-eca5-4689-8d41-ff586db2c1bd" providerId="ADAL" clId="{00B74F38-3571-5FF0-AA55-DB114E50FE97}" dt="2026-02-24T00:26:50.637" v="54" actId="478"/>
          <ac:picMkLst>
            <pc:docMk/>
            <pc:sldMk cId="2467422753" sldId="257"/>
            <ac:picMk id="5" creationId="{2426D548-AEEF-2733-359E-BCDF77273040}"/>
          </ac:picMkLst>
        </pc:picChg>
      </pc:sldChg>
      <pc:sldChg chg="del">
        <pc:chgData name="Kirstin" userId="67c1b5cd-eca5-4689-8d41-ff586db2c1bd" providerId="ADAL" clId="{00B74F38-3571-5FF0-AA55-DB114E50FE97}" dt="2026-02-24T00:26:36.080" v="51" actId="2696"/>
        <pc:sldMkLst>
          <pc:docMk/>
          <pc:sldMk cId="2594918906" sldId="1056"/>
        </pc:sldMkLst>
      </pc:sldChg>
      <pc:sldChg chg="addSp delSp modSp mod modClrScheme chgLayout">
        <pc:chgData name="Kirstin" userId="67c1b5cd-eca5-4689-8d41-ff586db2c1bd" providerId="ADAL" clId="{00B74F38-3571-5FF0-AA55-DB114E50FE97}" dt="2026-02-24T00:31:46.764" v="211" actId="1076"/>
        <pc:sldMkLst>
          <pc:docMk/>
          <pc:sldMk cId="875937893" sldId="1377"/>
        </pc:sldMkLst>
        <pc:spChg chg="add del mod ord">
          <ac:chgData name="Kirstin" userId="67c1b5cd-eca5-4689-8d41-ff586db2c1bd" providerId="ADAL" clId="{00B74F38-3571-5FF0-AA55-DB114E50FE97}" dt="2026-02-24T00:31:40.308" v="209" actId="478"/>
          <ac:spMkLst>
            <pc:docMk/>
            <pc:sldMk cId="875937893" sldId="1377"/>
            <ac:spMk id="2" creationId="{383A5088-53AC-DB28-6DD2-5C8085E839FA}"/>
          </ac:spMkLst>
        </pc:spChg>
        <pc:spChg chg="mod ord">
          <ac:chgData name="Kirstin" userId="67c1b5cd-eca5-4689-8d41-ff586db2c1bd" providerId="ADAL" clId="{00B74F38-3571-5FF0-AA55-DB114E50FE97}" dt="2026-02-24T00:31:46.764" v="211" actId="1076"/>
          <ac:spMkLst>
            <pc:docMk/>
            <pc:sldMk cId="875937893" sldId="1377"/>
            <ac:spMk id="3" creationId="{38110398-8177-4D0E-BB79-40FE7CA3EBD4}"/>
          </ac:spMkLst>
        </pc:spChg>
        <pc:spChg chg="add mod ord">
          <ac:chgData name="Kirstin" userId="67c1b5cd-eca5-4689-8d41-ff586db2c1bd" providerId="ADAL" clId="{00B74F38-3571-5FF0-AA55-DB114E50FE97}" dt="2026-02-24T00:31:37.310" v="208" actId="700"/>
          <ac:spMkLst>
            <pc:docMk/>
            <pc:sldMk cId="875937893" sldId="1377"/>
            <ac:spMk id="4" creationId="{EC689650-1B9E-1F81-6A07-C6C1B51F88B7}"/>
          </ac:spMkLst>
        </pc:spChg>
      </pc:sldChg>
      <pc:sldChg chg="addSp delSp modSp mod modClrScheme chgLayout">
        <pc:chgData name="Kirstin" userId="67c1b5cd-eca5-4689-8d41-ff586db2c1bd" providerId="ADAL" clId="{00B74F38-3571-5FF0-AA55-DB114E50FE97}" dt="2026-02-24T00:33:07.181" v="233" actId="1076"/>
        <pc:sldMkLst>
          <pc:docMk/>
          <pc:sldMk cId="2090293989" sldId="1441"/>
        </pc:sldMkLst>
        <pc:spChg chg="del mod ord">
          <ac:chgData name="Kirstin" userId="67c1b5cd-eca5-4689-8d41-ff586db2c1bd" providerId="ADAL" clId="{00B74F38-3571-5FF0-AA55-DB114E50FE97}" dt="2026-02-24T00:32:02.824" v="216" actId="478"/>
          <ac:spMkLst>
            <pc:docMk/>
            <pc:sldMk cId="2090293989" sldId="1441"/>
            <ac:spMk id="2" creationId="{7C979CB0-D2C5-3039-556D-6B2B69F39C79}"/>
          </ac:spMkLst>
        </pc:spChg>
        <pc:spChg chg="mod ord">
          <ac:chgData name="Kirstin" userId="67c1b5cd-eca5-4689-8d41-ff586db2c1bd" providerId="ADAL" clId="{00B74F38-3571-5FF0-AA55-DB114E50FE97}" dt="2026-02-24T00:31:54.906" v="212" actId="700"/>
          <ac:spMkLst>
            <pc:docMk/>
            <pc:sldMk cId="2090293989" sldId="1441"/>
            <ac:spMk id="3" creationId="{4B8ECF3A-3D87-6930-C447-78AEDA8DE469}"/>
          </ac:spMkLst>
        </pc:spChg>
        <pc:spChg chg="add del mod ord">
          <ac:chgData name="Kirstin" userId="67c1b5cd-eca5-4689-8d41-ff586db2c1bd" providerId="ADAL" clId="{00B74F38-3571-5FF0-AA55-DB114E50FE97}" dt="2026-02-24T00:31:57.002" v="213" actId="478"/>
          <ac:spMkLst>
            <pc:docMk/>
            <pc:sldMk cId="2090293989" sldId="1441"/>
            <ac:spMk id="4" creationId="{79428070-F99D-1A47-0755-CAC2F187B68E}"/>
          </ac:spMkLst>
        </pc:spChg>
        <pc:spChg chg="add mod ord">
          <ac:chgData name="Kirstin" userId="67c1b5cd-eca5-4689-8d41-ff586db2c1bd" providerId="ADAL" clId="{00B74F38-3571-5FF0-AA55-DB114E50FE97}" dt="2026-02-24T00:31:54.906" v="212" actId="700"/>
          <ac:spMkLst>
            <pc:docMk/>
            <pc:sldMk cId="2090293989" sldId="1441"/>
            <ac:spMk id="6" creationId="{2711B72F-EDE7-9EEF-DCCD-0245F2E18208}"/>
          </ac:spMkLst>
        </pc:spChg>
        <pc:spChg chg="mod ord">
          <ac:chgData name="Kirstin" userId="67c1b5cd-eca5-4689-8d41-ff586db2c1bd" providerId="ADAL" clId="{00B74F38-3571-5FF0-AA55-DB114E50FE97}" dt="2026-02-24T00:31:54.906" v="212" actId="700"/>
          <ac:spMkLst>
            <pc:docMk/>
            <pc:sldMk cId="2090293989" sldId="1441"/>
            <ac:spMk id="8" creationId="{A1354450-C608-4D99-B8C5-4C9F284B3B13}"/>
          </ac:spMkLst>
        </pc:spChg>
        <pc:picChg chg="mod">
          <ac:chgData name="Kirstin" userId="67c1b5cd-eca5-4689-8d41-ff586db2c1bd" providerId="ADAL" clId="{00B74F38-3571-5FF0-AA55-DB114E50FE97}" dt="2026-02-24T00:33:07.181" v="233" actId="1076"/>
          <ac:picMkLst>
            <pc:docMk/>
            <pc:sldMk cId="2090293989" sldId="1441"/>
            <ac:picMk id="5" creationId="{5BEFA15A-E671-1576-C20E-A6B48907A2C5}"/>
          </ac:picMkLst>
        </pc:picChg>
      </pc:sldChg>
      <pc:sldChg chg="addSp delSp modSp mod modClrScheme chgLayout">
        <pc:chgData name="Kirstin" userId="67c1b5cd-eca5-4689-8d41-ff586db2c1bd" providerId="ADAL" clId="{00B74F38-3571-5FF0-AA55-DB114E50FE97}" dt="2026-02-24T00:40:15.905" v="386" actId="14100"/>
        <pc:sldMkLst>
          <pc:docMk/>
          <pc:sldMk cId="2979504793" sldId="1456"/>
        </pc:sldMkLst>
        <pc:spChg chg="add del mod ord">
          <ac:chgData name="Kirstin" userId="67c1b5cd-eca5-4689-8d41-ff586db2c1bd" providerId="ADAL" clId="{00B74F38-3571-5FF0-AA55-DB114E50FE97}" dt="2026-02-24T00:40:13.170" v="385" actId="478"/>
          <ac:spMkLst>
            <pc:docMk/>
            <pc:sldMk cId="2979504793" sldId="1456"/>
            <ac:spMk id="2" creationId="{547306DC-ECF7-D645-0D87-A17681E0D5FC}"/>
          </ac:spMkLst>
        </pc:spChg>
        <pc:spChg chg="mod ord">
          <ac:chgData name="Kirstin" userId="67c1b5cd-eca5-4689-8d41-ff586db2c1bd" providerId="ADAL" clId="{00B74F38-3571-5FF0-AA55-DB114E50FE97}" dt="2026-02-24T00:40:15.905" v="386" actId="14100"/>
          <ac:spMkLst>
            <pc:docMk/>
            <pc:sldMk cId="2979504793" sldId="1456"/>
            <ac:spMk id="3" creationId="{38110398-8177-4D0E-BB79-40FE7CA3EBD4}"/>
          </ac:spMkLst>
        </pc:spChg>
        <pc:spChg chg="add mod ord">
          <ac:chgData name="Kirstin" userId="67c1b5cd-eca5-4689-8d41-ff586db2c1bd" providerId="ADAL" clId="{00B74F38-3571-5FF0-AA55-DB114E50FE97}" dt="2026-02-24T00:40:09.973" v="384" actId="700"/>
          <ac:spMkLst>
            <pc:docMk/>
            <pc:sldMk cId="2979504793" sldId="1456"/>
            <ac:spMk id="4" creationId="{EE0C9379-F3D2-28BE-C4EF-1BB30CD29D27}"/>
          </ac:spMkLst>
        </pc:spChg>
      </pc:sldChg>
      <pc:sldChg chg="addSp delSp modSp mod modClrScheme chgLayout">
        <pc:chgData name="Kirstin" userId="67c1b5cd-eca5-4689-8d41-ff586db2c1bd" providerId="ADAL" clId="{00B74F38-3571-5FF0-AA55-DB114E50FE97}" dt="2026-02-24T00:41:31.152" v="409" actId="478"/>
        <pc:sldMkLst>
          <pc:docMk/>
          <pc:sldMk cId="977153163" sldId="1482"/>
        </pc:sldMkLst>
        <pc:spChg chg="mod ord">
          <ac:chgData name="Kirstin" userId="67c1b5cd-eca5-4689-8d41-ff586db2c1bd" providerId="ADAL" clId="{00B74F38-3571-5FF0-AA55-DB114E50FE97}" dt="2026-02-24T00:41:13.140" v="402" actId="700"/>
          <ac:spMkLst>
            <pc:docMk/>
            <pc:sldMk cId="977153163" sldId="1482"/>
            <ac:spMk id="2" creationId="{924689B8-631E-4C09-822A-92A0B525F4E1}"/>
          </ac:spMkLst>
        </pc:spChg>
        <pc:spChg chg="add del mod ord">
          <ac:chgData name="Kirstin" userId="67c1b5cd-eca5-4689-8d41-ff586db2c1bd" providerId="ADAL" clId="{00B74F38-3571-5FF0-AA55-DB114E50FE97}" dt="2026-02-24T00:41:28.401" v="408" actId="404"/>
          <ac:spMkLst>
            <pc:docMk/>
            <pc:sldMk cId="977153163" sldId="1482"/>
            <ac:spMk id="3" creationId="{1A8E2BF2-DEB2-4D34-9C51-CDB838A68133}"/>
          </ac:spMkLst>
        </pc:spChg>
        <pc:spChg chg="add del mod ord">
          <ac:chgData name="Kirstin" userId="67c1b5cd-eca5-4689-8d41-ff586db2c1bd" providerId="ADAL" clId="{00B74F38-3571-5FF0-AA55-DB114E50FE97}" dt="2026-02-24T00:41:05.019" v="401" actId="700"/>
          <ac:spMkLst>
            <pc:docMk/>
            <pc:sldMk cId="977153163" sldId="1482"/>
            <ac:spMk id="4" creationId="{473DADA0-38C4-33A8-FE6A-3FD73049B7E9}"/>
          </ac:spMkLst>
        </pc:spChg>
        <pc:spChg chg="mod ord">
          <ac:chgData name="Kirstin" userId="67c1b5cd-eca5-4689-8d41-ff586db2c1bd" providerId="ADAL" clId="{00B74F38-3571-5FF0-AA55-DB114E50FE97}" dt="2026-02-24T00:41:13.140" v="402" actId="700"/>
          <ac:spMkLst>
            <pc:docMk/>
            <pc:sldMk cId="977153163" sldId="1482"/>
            <ac:spMk id="5" creationId="{071CA75F-555A-4893-813C-6D4F6AA08A15}"/>
          </ac:spMkLst>
        </pc:spChg>
        <pc:spChg chg="del mod ord">
          <ac:chgData name="Kirstin" userId="67c1b5cd-eca5-4689-8d41-ff586db2c1bd" providerId="ADAL" clId="{00B74F38-3571-5FF0-AA55-DB114E50FE97}" dt="2026-02-24T00:41:31.152" v="409" actId="478"/>
          <ac:spMkLst>
            <pc:docMk/>
            <pc:sldMk cId="977153163" sldId="1482"/>
            <ac:spMk id="6" creationId="{1EA3E9AA-338C-8AE1-815E-1669878E76A8}"/>
          </ac:spMkLst>
        </pc:spChg>
        <pc:spChg chg="add mod ord">
          <ac:chgData name="Kirstin" userId="67c1b5cd-eca5-4689-8d41-ff586db2c1bd" providerId="ADAL" clId="{00B74F38-3571-5FF0-AA55-DB114E50FE97}" dt="2026-02-24T00:41:13.140" v="402" actId="700"/>
          <ac:spMkLst>
            <pc:docMk/>
            <pc:sldMk cId="977153163" sldId="1482"/>
            <ac:spMk id="7" creationId="{618A6C8C-FA71-B64C-F65A-EACCCC04D364}"/>
          </ac:spMkLst>
        </pc:spChg>
      </pc:sldChg>
      <pc:sldChg chg="addSp delSp modSp mod modClrScheme chgLayout">
        <pc:chgData name="Kirstin" userId="67c1b5cd-eca5-4689-8d41-ff586db2c1bd" providerId="ADAL" clId="{00B74F38-3571-5FF0-AA55-DB114E50FE97}" dt="2026-02-24T00:33:51.384" v="246" actId="14100"/>
        <pc:sldMkLst>
          <pc:docMk/>
          <pc:sldMk cId="2914166203" sldId="1487"/>
        </pc:sldMkLst>
        <pc:spChg chg="add del mod ord">
          <ac:chgData name="Kirstin" userId="67c1b5cd-eca5-4689-8d41-ff586db2c1bd" providerId="ADAL" clId="{00B74F38-3571-5FF0-AA55-DB114E50FE97}" dt="2026-02-24T00:33:37.804" v="243" actId="478"/>
          <ac:spMkLst>
            <pc:docMk/>
            <pc:sldMk cId="2914166203" sldId="1487"/>
            <ac:spMk id="2" creationId="{C809ADF5-B57E-491E-2270-48A4C5481FAA}"/>
          </ac:spMkLst>
        </pc:spChg>
        <pc:spChg chg="del mod ord">
          <ac:chgData name="Kirstin" userId="67c1b5cd-eca5-4689-8d41-ff586db2c1bd" providerId="ADAL" clId="{00B74F38-3571-5FF0-AA55-DB114E50FE97}" dt="2026-02-24T00:33:33.445" v="241" actId="478"/>
          <ac:spMkLst>
            <pc:docMk/>
            <pc:sldMk cId="2914166203" sldId="1487"/>
            <ac:spMk id="3" creationId="{7C28668A-92B3-B694-8AFD-3E36EE446E1B}"/>
          </ac:spMkLst>
        </pc:spChg>
        <pc:spChg chg="add mod ord">
          <ac:chgData name="Kirstin" userId="67c1b5cd-eca5-4689-8d41-ff586db2c1bd" providerId="ADAL" clId="{00B74F38-3571-5FF0-AA55-DB114E50FE97}" dt="2026-02-24T00:33:22.179" v="237" actId="700"/>
          <ac:spMkLst>
            <pc:docMk/>
            <pc:sldMk cId="2914166203" sldId="1487"/>
            <ac:spMk id="4" creationId="{BAB01244-0A02-3DC2-B28C-F788E1FBD694}"/>
          </ac:spMkLst>
        </pc:spChg>
        <pc:spChg chg="add mod">
          <ac:chgData name="Kirstin" userId="67c1b5cd-eca5-4689-8d41-ff586db2c1bd" providerId="ADAL" clId="{00B74F38-3571-5FF0-AA55-DB114E50FE97}" dt="2026-02-24T00:33:51.384" v="246" actId="14100"/>
          <ac:spMkLst>
            <pc:docMk/>
            <pc:sldMk cId="2914166203" sldId="1487"/>
            <ac:spMk id="6" creationId="{223B521D-7CD8-057D-810E-0D7D65D10700}"/>
          </ac:spMkLst>
        </pc:spChg>
      </pc:sldChg>
      <pc:sldChg chg="del">
        <pc:chgData name="Kirstin" userId="67c1b5cd-eca5-4689-8d41-ff586db2c1bd" providerId="ADAL" clId="{00B74F38-3571-5FF0-AA55-DB114E50FE97}" dt="2026-02-24T00:36:27.986" v="287" actId="2696"/>
        <pc:sldMkLst>
          <pc:docMk/>
          <pc:sldMk cId="3747586895" sldId="1490"/>
        </pc:sldMkLst>
      </pc:sldChg>
      <pc:sldChg chg="del">
        <pc:chgData name="Kirstin" userId="67c1b5cd-eca5-4689-8d41-ff586db2c1bd" providerId="ADAL" clId="{00B74F38-3571-5FF0-AA55-DB114E50FE97}" dt="2026-02-24T00:43:07.788" v="430" actId="2696"/>
        <pc:sldMkLst>
          <pc:docMk/>
          <pc:sldMk cId="4164510163" sldId="1491"/>
        </pc:sldMkLst>
      </pc:sldChg>
      <pc:sldChg chg="del">
        <pc:chgData name="Kirstin" userId="67c1b5cd-eca5-4689-8d41-ff586db2c1bd" providerId="ADAL" clId="{00B74F38-3571-5FF0-AA55-DB114E50FE97}" dt="2026-02-24T00:44:15.798" v="442" actId="2696"/>
        <pc:sldMkLst>
          <pc:docMk/>
          <pc:sldMk cId="1233552138" sldId="1493"/>
        </pc:sldMkLst>
      </pc:sldChg>
      <pc:sldChg chg="addSp delSp modSp del mod modClrScheme chgLayout">
        <pc:chgData name="Kirstin" userId="67c1b5cd-eca5-4689-8d41-ff586db2c1bd" providerId="ADAL" clId="{00B74F38-3571-5FF0-AA55-DB114E50FE97}" dt="2026-02-24T00:31:22.152" v="206" actId="2696"/>
        <pc:sldMkLst>
          <pc:docMk/>
          <pc:sldMk cId="3010883166" sldId="1494"/>
        </pc:sldMkLst>
        <pc:spChg chg="mod ord">
          <ac:chgData name="Kirstin" userId="67c1b5cd-eca5-4689-8d41-ff586db2c1bd" providerId="ADAL" clId="{00B74F38-3571-5FF0-AA55-DB114E50FE97}" dt="2026-02-24T00:29:21.133" v="155" actId="700"/>
          <ac:spMkLst>
            <pc:docMk/>
            <pc:sldMk cId="3010883166" sldId="1494"/>
            <ac:spMk id="2" creationId="{7CB76EE8-E6F3-A3B1-9682-8B86E539EB61}"/>
          </ac:spMkLst>
        </pc:spChg>
        <pc:spChg chg="add del mod ord">
          <ac:chgData name="Kirstin" userId="67c1b5cd-eca5-4689-8d41-ff586db2c1bd" providerId="ADAL" clId="{00B74F38-3571-5FF0-AA55-DB114E50FE97}" dt="2026-02-24T00:29:21.133" v="155" actId="700"/>
          <ac:spMkLst>
            <pc:docMk/>
            <pc:sldMk cId="3010883166" sldId="1494"/>
            <ac:spMk id="5" creationId="{5ED0B6A3-2095-407B-391A-47FF5E00C92C}"/>
          </ac:spMkLst>
        </pc:spChg>
        <pc:spChg chg="mod ord">
          <ac:chgData name="Kirstin" userId="67c1b5cd-eca5-4689-8d41-ff586db2c1bd" providerId="ADAL" clId="{00B74F38-3571-5FF0-AA55-DB114E50FE97}" dt="2026-02-24T00:29:21.133" v="155" actId="700"/>
          <ac:spMkLst>
            <pc:docMk/>
            <pc:sldMk cId="3010883166" sldId="1494"/>
            <ac:spMk id="6" creationId="{1269F68E-E708-72AC-72A0-A01D7D303EC0}"/>
          </ac:spMkLst>
        </pc:spChg>
        <pc:spChg chg="mod ord">
          <ac:chgData name="Kirstin" userId="67c1b5cd-eca5-4689-8d41-ff586db2c1bd" providerId="ADAL" clId="{00B74F38-3571-5FF0-AA55-DB114E50FE97}" dt="2026-02-24T00:29:21.133" v="155" actId="700"/>
          <ac:spMkLst>
            <pc:docMk/>
            <pc:sldMk cId="3010883166" sldId="1494"/>
            <ac:spMk id="8" creationId="{B42E76A6-D93D-0C03-0B6F-C8BDF9316CAE}"/>
          </ac:spMkLst>
        </pc:spChg>
      </pc:sldChg>
      <pc:sldChg chg="del">
        <pc:chgData name="Kirstin" userId="67c1b5cd-eca5-4689-8d41-ff586db2c1bd" providerId="ADAL" clId="{00B74F38-3571-5FF0-AA55-DB114E50FE97}" dt="2026-02-24T00:40:49.620" v="395" actId="2696"/>
        <pc:sldMkLst>
          <pc:docMk/>
          <pc:sldMk cId="1382338292" sldId="1495"/>
        </pc:sldMkLst>
      </pc:sldChg>
      <pc:sldChg chg="del">
        <pc:chgData name="Kirstin" userId="67c1b5cd-eca5-4689-8d41-ff586db2c1bd" providerId="ADAL" clId="{00B74F38-3571-5FF0-AA55-DB114E50FE97}" dt="2026-02-24T00:32:30.596" v="223" actId="2696"/>
        <pc:sldMkLst>
          <pc:docMk/>
          <pc:sldMk cId="1039884814" sldId="1496"/>
        </pc:sldMkLst>
      </pc:sldChg>
      <pc:sldChg chg="addSp delSp modSp mod modClrScheme chgLayout">
        <pc:chgData name="Kirstin" userId="67c1b5cd-eca5-4689-8d41-ff586db2c1bd" providerId="ADAL" clId="{00B74F38-3571-5FF0-AA55-DB114E50FE97}" dt="2026-02-24T00:33:16.805" v="236" actId="14100"/>
        <pc:sldMkLst>
          <pc:docMk/>
          <pc:sldMk cId="1800274127" sldId="1497"/>
        </pc:sldMkLst>
        <pc:spChg chg="mod ord">
          <ac:chgData name="Kirstin" userId="67c1b5cd-eca5-4689-8d41-ff586db2c1bd" providerId="ADAL" clId="{00B74F38-3571-5FF0-AA55-DB114E50FE97}" dt="2026-02-24T00:33:16.805" v="236" actId="14100"/>
          <ac:spMkLst>
            <pc:docMk/>
            <pc:sldMk cId="1800274127" sldId="1497"/>
            <ac:spMk id="2" creationId="{58C04679-DC04-3CCE-9A95-A55FEB349DF6}"/>
          </ac:spMkLst>
        </pc:spChg>
        <pc:spChg chg="add mod ord">
          <ac:chgData name="Kirstin" userId="67c1b5cd-eca5-4689-8d41-ff586db2c1bd" providerId="ADAL" clId="{00B74F38-3571-5FF0-AA55-DB114E50FE97}" dt="2026-02-24T00:32:33.805" v="224" actId="700"/>
          <ac:spMkLst>
            <pc:docMk/>
            <pc:sldMk cId="1800274127" sldId="1497"/>
            <ac:spMk id="3" creationId="{44BE7CB8-EF40-D633-5633-132C36C5D6B4}"/>
          </ac:spMkLst>
        </pc:spChg>
        <pc:spChg chg="del mod ord">
          <ac:chgData name="Kirstin" userId="67c1b5cd-eca5-4689-8d41-ff586db2c1bd" providerId="ADAL" clId="{00B74F38-3571-5FF0-AA55-DB114E50FE97}" dt="2026-02-24T00:32:46.301" v="228" actId="478"/>
          <ac:spMkLst>
            <pc:docMk/>
            <pc:sldMk cId="1800274127" sldId="1497"/>
            <ac:spMk id="5" creationId="{6F24DC5A-3429-E5FC-FA64-4C34239173B1}"/>
          </ac:spMkLst>
        </pc:spChg>
        <pc:spChg chg="mod ord">
          <ac:chgData name="Kirstin" userId="67c1b5cd-eca5-4689-8d41-ff586db2c1bd" providerId="ADAL" clId="{00B74F38-3571-5FF0-AA55-DB114E50FE97}" dt="2026-02-24T00:32:33.805" v="224" actId="700"/>
          <ac:spMkLst>
            <pc:docMk/>
            <pc:sldMk cId="1800274127" sldId="1497"/>
            <ac:spMk id="6" creationId="{26413681-4E48-F6B7-2BE4-E2DC5B12B79C}"/>
          </ac:spMkLst>
        </pc:spChg>
      </pc:sldChg>
      <pc:sldChg chg="del">
        <pc:chgData name="Kirstin" userId="67c1b5cd-eca5-4689-8d41-ff586db2c1bd" providerId="ADAL" clId="{00B74F38-3571-5FF0-AA55-DB114E50FE97}" dt="2026-02-24T00:37:58.247" v="330" actId="2696"/>
        <pc:sldMkLst>
          <pc:docMk/>
          <pc:sldMk cId="2026412388" sldId="1498"/>
        </pc:sldMkLst>
      </pc:sldChg>
      <pc:sldChg chg="del">
        <pc:chgData name="Kirstin" userId="67c1b5cd-eca5-4689-8d41-ff586db2c1bd" providerId="ADAL" clId="{00B74F38-3571-5FF0-AA55-DB114E50FE97}" dt="2026-02-24T00:39:43.070" v="381" actId="2696"/>
        <pc:sldMkLst>
          <pc:docMk/>
          <pc:sldMk cId="1767355149" sldId="1499"/>
        </pc:sldMkLst>
      </pc:sldChg>
      <pc:sldChg chg="addSp delSp modSp mod modClrScheme chgLayout">
        <pc:chgData name="Kirstin" userId="67c1b5cd-eca5-4689-8d41-ff586db2c1bd" providerId="ADAL" clId="{00B74F38-3571-5FF0-AA55-DB114E50FE97}" dt="2026-02-24T00:44:30.949" v="445" actId="1076"/>
        <pc:sldMkLst>
          <pc:docMk/>
          <pc:sldMk cId="4174288264" sldId="1500"/>
        </pc:sldMkLst>
        <pc:spChg chg="add del mod ord">
          <ac:chgData name="Kirstin" userId="67c1b5cd-eca5-4689-8d41-ff586db2c1bd" providerId="ADAL" clId="{00B74F38-3571-5FF0-AA55-DB114E50FE97}" dt="2026-02-24T00:44:28.858" v="444" actId="478"/>
          <ac:spMkLst>
            <pc:docMk/>
            <pc:sldMk cId="4174288264" sldId="1500"/>
            <ac:spMk id="2" creationId="{702FC748-61F1-A3B7-4B07-D9C1C4A830F2}"/>
          </ac:spMkLst>
        </pc:spChg>
        <pc:spChg chg="mod ord">
          <ac:chgData name="Kirstin" userId="67c1b5cd-eca5-4689-8d41-ff586db2c1bd" providerId="ADAL" clId="{00B74F38-3571-5FF0-AA55-DB114E50FE97}" dt="2026-02-24T00:44:30.949" v="445" actId="1076"/>
          <ac:spMkLst>
            <pc:docMk/>
            <pc:sldMk cId="4174288264" sldId="1500"/>
            <ac:spMk id="3" creationId="{8AEC44C0-A555-7D37-0ED7-8DE111EC29A3}"/>
          </ac:spMkLst>
        </pc:spChg>
        <pc:spChg chg="add mod ord">
          <ac:chgData name="Kirstin" userId="67c1b5cd-eca5-4689-8d41-ff586db2c1bd" providerId="ADAL" clId="{00B74F38-3571-5FF0-AA55-DB114E50FE97}" dt="2026-02-24T00:44:26.684" v="443" actId="700"/>
          <ac:spMkLst>
            <pc:docMk/>
            <pc:sldMk cId="4174288264" sldId="1500"/>
            <ac:spMk id="4" creationId="{D16887C0-CC3F-B72C-030E-BDB8D03695F6}"/>
          </ac:spMkLst>
        </pc:spChg>
      </pc:sldChg>
      <pc:sldChg chg="del">
        <pc:chgData name="Kirstin" userId="67c1b5cd-eca5-4689-8d41-ff586db2c1bd" providerId="ADAL" clId="{00B74F38-3571-5FF0-AA55-DB114E50FE97}" dt="2026-02-24T00:46:19.116" v="470" actId="2696"/>
        <pc:sldMkLst>
          <pc:docMk/>
          <pc:sldMk cId="265532685" sldId="1501"/>
        </pc:sldMkLst>
      </pc:sldChg>
      <pc:sldChg chg="del">
        <pc:chgData name="Kirstin" userId="67c1b5cd-eca5-4689-8d41-ff586db2c1bd" providerId="ADAL" clId="{00B74F38-3571-5FF0-AA55-DB114E50FE97}" dt="2026-02-24T00:43:32.915" v="439" actId="2696"/>
        <pc:sldMkLst>
          <pc:docMk/>
          <pc:sldMk cId="3801264530" sldId="1502"/>
        </pc:sldMkLst>
      </pc:sldChg>
      <pc:sldChg chg="add del">
        <pc:chgData name="Kirstin" userId="67c1b5cd-eca5-4689-8d41-ff586db2c1bd" providerId="ADAL" clId="{00B74F38-3571-5FF0-AA55-DB114E50FE97}" dt="2026-02-24T00:26:09.045" v="3"/>
        <pc:sldMkLst>
          <pc:docMk/>
          <pc:sldMk cId="767403795" sldId="1503"/>
        </pc:sldMkLst>
      </pc:sldChg>
      <pc:sldChg chg="addSp delSp modSp add mod">
        <pc:chgData name="Kirstin" userId="67c1b5cd-eca5-4689-8d41-ff586db2c1bd" providerId="ADAL" clId="{00B74F38-3571-5FF0-AA55-DB114E50FE97}" dt="2026-02-24T00:47:06.232" v="480" actId="14100"/>
        <pc:sldMkLst>
          <pc:docMk/>
          <pc:sldMk cId="949878374" sldId="1503"/>
        </pc:sldMkLst>
        <pc:spChg chg="mod">
          <ac:chgData name="Kirstin" userId="67c1b5cd-eca5-4689-8d41-ff586db2c1bd" providerId="ADAL" clId="{00B74F38-3571-5FF0-AA55-DB114E50FE97}" dt="2026-02-24T00:47:06.232" v="480" actId="14100"/>
          <ac:spMkLst>
            <pc:docMk/>
            <pc:sldMk cId="949878374" sldId="1503"/>
            <ac:spMk id="3" creationId="{51BA416B-CAD5-0601-017F-450EB8A0CE36}"/>
          </ac:spMkLst>
        </pc:spChg>
        <pc:spChg chg="del">
          <ac:chgData name="Kirstin" userId="67c1b5cd-eca5-4689-8d41-ff586db2c1bd" providerId="ADAL" clId="{00B74F38-3571-5FF0-AA55-DB114E50FE97}" dt="2026-02-24T00:46:46.346" v="474" actId="478"/>
          <ac:spMkLst>
            <pc:docMk/>
            <pc:sldMk cId="949878374" sldId="1503"/>
            <ac:spMk id="10" creationId="{E4A5A46F-7D2E-6585-8583-03F5564DC37F}"/>
          </ac:spMkLst>
        </pc:spChg>
        <pc:picChg chg="add del mod">
          <ac:chgData name="Kirstin" userId="67c1b5cd-eca5-4689-8d41-ff586db2c1bd" providerId="ADAL" clId="{00B74F38-3571-5FF0-AA55-DB114E50FE97}" dt="2026-02-24T00:46:52.145" v="476" actId="1037"/>
          <ac:picMkLst>
            <pc:docMk/>
            <pc:sldMk cId="949878374" sldId="1503"/>
            <ac:picMk id="12" creationId="{7B860AB5-0D94-9D61-B145-519C71858DE9}"/>
          </ac:picMkLst>
        </pc:picChg>
      </pc:sldChg>
      <pc:sldChg chg="addSp delSp modSp add mod modClrScheme chgLayout">
        <pc:chgData name="Kirstin" userId="67c1b5cd-eca5-4689-8d41-ff586db2c1bd" providerId="ADAL" clId="{00B74F38-3571-5FF0-AA55-DB114E50FE97}" dt="2026-02-24T00:31:24.244" v="207" actId="478"/>
        <pc:sldMkLst>
          <pc:docMk/>
          <pc:sldMk cId="593459924" sldId="1504"/>
        </pc:sldMkLst>
        <pc:spChg chg="mod ord">
          <ac:chgData name="Kirstin" userId="67c1b5cd-eca5-4689-8d41-ff586db2c1bd" providerId="ADAL" clId="{00B74F38-3571-5FF0-AA55-DB114E50FE97}" dt="2026-02-24T00:29:28.618" v="159" actId="700"/>
          <ac:spMkLst>
            <pc:docMk/>
            <pc:sldMk cId="593459924" sldId="1504"/>
            <ac:spMk id="2" creationId="{C115051E-9648-3FAB-AD0D-FA57EF272C93}"/>
          </ac:spMkLst>
        </pc:spChg>
        <pc:spChg chg="add mod">
          <ac:chgData name="Kirstin" userId="67c1b5cd-eca5-4689-8d41-ff586db2c1bd" providerId="ADAL" clId="{00B74F38-3571-5FF0-AA55-DB114E50FE97}" dt="2026-02-24T00:29:49.205" v="166" actId="21"/>
          <ac:spMkLst>
            <pc:docMk/>
            <pc:sldMk cId="593459924" sldId="1504"/>
            <ac:spMk id="3" creationId="{7DC2D6C1-8C47-0D06-3064-027E9071B8A1}"/>
          </ac:spMkLst>
        </pc:spChg>
        <pc:spChg chg="del mod ord">
          <ac:chgData name="Kirstin" userId="67c1b5cd-eca5-4689-8d41-ff586db2c1bd" providerId="ADAL" clId="{00B74F38-3571-5FF0-AA55-DB114E50FE97}" dt="2026-02-24T00:31:24.244" v="207" actId="478"/>
          <ac:spMkLst>
            <pc:docMk/>
            <pc:sldMk cId="593459924" sldId="1504"/>
            <ac:spMk id="5" creationId="{FE66222C-762A-DCA8-DFC3-65F922D0C911}"/>
          </ac:spMkLst>
        </pc:spChg>
        <pc:spChg chg="mod ord">
          <ac:chgData name="Kirstin" userId="67c1b5cd-eca5-4689-8d41-ff586db2c1bd" providerId="ADAL" clId="{00B74F38-3571-5FF0-AA55-DB114E50FE97}" dt="2026-02-24T00:31:18.493" v="205" actId="20577"/>
          <ac:spMkLst>
            <pc:docMk/>
            <pc:sldMk cId="593459924" sldId="1504"/>
            <ac:spMk id="6" creationId="{8555A37E-9269-B568-868F-1F4FD1DE2F0D}"/>
          </ac:spMkLst>
        </pc:spChg>
        <pc:spChg chg="mod ord">
          <ac:chgData name="Kirstin" userId="67c1b5cd-eca5-4689-8d41-ff586db2c1bd" providerId="ADAL" clId="{00B74F38-3571-5FF0-AA55-DB114E50FE97}" dt="2026-02-24T00:30:57.623" v="197" actId="27636"/>
          <ac:spMkLst>
            <pc:docMk/>
            <pc:sldMk cId="593459924" sldId="1504"/>
            <ac:spMk id="8" creationId="{B48C2087-642F-71E6-53BF-786BC4FF9F07}"/>
          </ac:spMkLst>
        </pc:spChg>
      </pc:sldChg>
      <pc:sldChg chg="modSp add del mod">
        <pc:chgData name="Kirstin" userId="67c1b5cd-eca5-4689-8d41-ff586db2c1bd" providerId="ADAL" clId="{00B74F38-3571-5FF0-AA55-DB114E50FE97}" dt="2026-02-24T00:26:09.045" v="3"/>
        <pc:sldMkLst>
          <pc:docMk/>
          <pc:sldMk cId="3489843400" sldId="1504"/>
        </pc:sldMkLst>
        <pc:spChg chg="mod">
          <ac:chgData name="Kirstin" userId="67c1b5cd-eca5-4689-8d41-ff586db2c1bd" providerId="ADAL" clId="{00B74F38-3571-5FF0-AA55-DB114E50FE97}" dt="2026-02-24T00:26:09.045" v="3"/>
          <ac:spMkLst>
            <pc:docMk/>
            <pc:sldMk cId="3489843400" sldId="1504"/>
            <ac:spMk id="4" creationId="{1CFA7CAB-7D9D-C969-86EC-CAE26C66500D}"/>
          </ac:spMkLst>
        </pc:spChg>
      </pc:sldChg>
      <pc:sldChg chg="add del">
        <pc:chgData name="Kirstin" userId="67c1b5cd-eca5-4689-8d41-ff586db2c1bd" providerId="ADAL" clId="{00B74F38-3571-5FF0-AA55-DB114E50FE97}" dt="2026-02-24T00:28:48.642" v="150"/>
        <pc:sldMkLst>
          <pc:docMk/>
          <pc:sldMk cId="3956271363" sldId="1504"/>
        </pc:sldMkLst>
      </pc:sldChg>
      <pc:sldChg chg="addSp delSp modSp add mod modClrScheme chgLayout">
        <pc:chgData name="Kirstin" userId="67c1b5cd-eca5-4689-8d41-ff586db2c1bd" providerId="ADAL" clId="{00B74F38-3571-5FF0-AA55-DB114E50FE97}" dt="2026-02-24T00:32:58.004" v="230" actId="20577"/>
        <pc:sldMkLst>
          <pc:docMk/>
          <pc:sldMk cId="2027159753" sldId="1505"/>
        </pc:sldMkLst>
        <pc:spChg chg="mod ord">
          <ac:chgData name="Kirstin" userId="67c1b5cd-eca5-4689-8d41-ff586db2c1bd" providerId="ADAL" clId="{00B74F38-3571-5FF0-AA55-DB114E50FE97}" dt="2026-02-24T00:32:58.004" v="230" actId="20577"/>
          <ac:spMkLst>
            <pc:docMk/>
            <pc:sldMk cId="2027159753" sldId="1505"/>
            <ac:spMk id="2" creationId="{0F4413BB-38AA-66C7-1BAE-C79D87628B41}"/>
          </ac:spMkLst>
        </pc:spChg>
        <pc:spChg chg="add del mod ord">
          <ac:chgData name="Kirstin" userId="67c1b5cd-eca5-4689-8d41-ff586db2c1bd" providerId="ADAL" clId="{00B74F38-3571-5FF0-AA55-DB114E50FE97}" dt="2026-02-24T00:32:12.737" v="219" actId="478"/>
          <ac:spMkLst>
            <pc:docMk/>
            <pc:sldMk cId="2027159753" sldId="1505"/>
            <ac:spMk id="3" creationId="{0E3D97B7-3648-CC4E-541C-F50403ED57BD}"/>
          </ac:spMkLst>
        </pc:spChg>
        <pc:spChg chg="add mod ord">
          <ac:chgData name="Kirstin" userId="67c1b5cd-eca5-4689-8d41-ff586db2c1bd" providerId="ADAL" clId="{00B74F38-3571-5FF0-AA55-DB114E50FE97}" dt="2026-02-24T00:32:09.270" v="218" actId="700"/>
          <ac:spMkLst>
            <pc:docMk/>
            <pc:sldMk cId="2027159753" sldId="1505"/>
            <ac:spMk id="4" creationId="{7DB3A0CA-D611-1573-AEAC-3F91F77C47DE}"/>
          </ac:spMkLst>
        </pc:spChg>
        <pc:spChg chg="del mod ord">
          <ac:chgData name="Kirstin" userId="67c1b5cd-eca5-4689-8d41-ff586db2c1bd" providerId="ADAL" clId="{00B74F38-3571-5FF0-AA55-DB114E50FE97}" dt="2026-02-24T00:32:19.266" v="221" actId="478"/>
          <ac:spMkLst>
            <pc:docMk/>
            <pc:sldMk cId="2027159753" sldId="1505"/>
            <ac:spMk id="5" creationId="{3B59ECC0-D9B0-6C1B-333A-DD58255E8FAB}"/>
          </ac:spMkLst>
        </pc:spChg>
        <pc:graphicFrameChg chg="mod modGraphic">
          <ac:chgData name="Kirstin" userId="67c1b5cd-eca5-4689-8d41-ff586db2c1bd" providerId="ADAL" clId="{00B74F38-3571-5FF0-AA55-DB114E50FE97}" dt="2026-02-24T00:32:26.538" v="222" actId="2711"/>
          <ac:graphicFrameMkLst>
            <pc:docMk/>
            <pc:sldMk cId="2027159753" sldId="1505"/>
            <ac:graphicFrameMk id="8" creationId="{EA310896-1375-C460-4097-6BD9C6B2AE4D}"/>
          </ac:graphicFrameMkLst>
        </pc:graphicFrameChg>
      </pc:sldChg>
      <pc:sldChg chg="add del">
        <pc:chgData name="Kirstin" userId="67c1b5cd-eca5-4689-8d41-ff586db2c1bd" providerId="ADAL" clId="{00B74F38-3571-5FF0-AA55-DB114E50FE97}" dt="2026-02-24T00:26:09.045" v="3"/>
        <pc:sldMkLst>
          <pc:docMk/>
          <pc:sldMk cId="2755833764" sldId="1505"/>
        </pc:sldMkLst>
      </pc:sldChg>
      <pc:sldChg chg="addSp delSp modSp add mod modClrScheme chgLayout">
        <pc:chgData name="Kirstin" userId="67c1b5cd-eca5-4689-8d41-ff586db2c1bd" providerId="ADAL" clId="{00B74F38-3571-5FF0-AA55-DB114E50FE97}" dt="2026-02-24T00:36:39.277" v="290" actId="478"/>
        <pc:sldMkLst>
          <pc:docMk/>
          <pc:sldMk cId="2448422946" sldId="1506"/>
        </pc:sldMkLst>
        <pc:spChg chg="mod ord">
          <ac:chgData name="Kirstin" userId="67c1b5cd-eca5-4689-8d41-ff586db2c1bd" providerId="ADAL" clId="{00B74F38-3571-5FF0-AA55-DB114E50FE97}" dt="2026-02-24T00:34:04.569" v="250" actId="1076"/>
          <ac:spMkLst>
            <pc:docMk/>
            <pc:sldMk cId="2448422946" sldId="1506"/>
            <ac:spMk id="2" creationId="{F1555C66-1650-9570-50DF-37E4C36E72BE}"/>
          </ac:spMkLst>
        </pc:spChg>
        <pc:spChg chg="add del mod ord">
          <ac:chgData name="Kirstin" userId="67c1b5cd-eca5-4689-8d41-ff586db2c1bd" providerId="ADAL" clId="{00B74F38-3571-5FF0-AA55-DB114E50FE97}" dt="2026-02-24T00:34:08.954" v="251" actId="478"/>
          <ac:spMkLst>
            <pc:docMk/>
            <pc:sldMk cId="2448422946" sldId="1506"/>
            <ac:spMk id="3" creationId="{0E8C6366-A48D-D739-C77D-96AEFBD2B7A0}"/>
          </ac:spMkLst>
        </pc:spChg>
        <pc:spChg chg="add mod ord">
          <ac:chgData name="Kirstin" userId="67c1b5cd-eca5-4689-8d41-ff586db2c1bd" providerId="ADAL" clId="{00B74F38-3571-5FF0-AA55-DB114E50FE97}" dt="2026-02-24T00:33:58.262" v="248" actId="700"/>
          <ac:spMkLst>
            <pc:docMk/>
            <pc:sldMk cId="2448422946" sldId="1506"/>
            <ac:spMk id="4" creationId="{0A2DF702-CCC1-CC4A-7E8F-1469A71A53D8}"/>
          </ac:spMkLst>
        </pc:spChg>
        <pc:spChg chg="mod ord">
          <ac:chgData name="Kirstin" userId="67c1b5cd-eca5-4689-8d41-ff586db2c1bd" providerId="ADAL" clId="{00B74F38-3571-5FF0-AA55-DB114E50FE97}" dt="2026-02-24T00:33:58.262" v="248" actId="700"/>
          <ac:spMkLst>
            <pc:docMk/>
            <pc:sldMk cId="2448422946" sldId="1506"/>
            <ac:spMk id="5" creationId="{4E410FCF-47D0-1EF8-ED4F-2F40C73A8856}"/>
          </ac:spMkLst>
        </pc:spChg>
        <pc:spChg chg="del mod ord">
          <ac:chgData name="Kirstin" userId="67c1b5cd-eca5-4689-8d41-ff586db2c1bd" providerId="ADAL" clId="{00B74F38-3571-5FF0-AA55-DB114E50FE97}" dt="2026-02-24T00:36:39.277" v="290" actId="478"/>
          <ac:spMkLst>
            <pc:docMk/>
            <pc:sldMk cId="2448422946" sldId="1506"/>
            <ac:spMk id="6" creationId="{8DD55A86-504E-E382-E167-3B8FF1EFA0E1}"/>
          </ac:spMkLst>
        </pc:spChg>
        <pc:spChg chg="add mod">
          <ac:chgData name="Kirstin" userId="67c1b5cd-eca5-4689-8d41-ff586db2c1bd" providerId="ADAL" clId="{00B74F38-3571-5FF0-AA55-DB114E50FE97}" dt="2026-02-24T00:36:18.676" v="286" actId="403"/>
          <ac:spMkLst>
            <pc:docMk/>
            <pc:sldMk cId="2448422946" sldId="1506"/>
            <ac:spMk id="8" creationId="{6E0D5C90-DEEB-CE26-A3DD-9EC8DC226615}"/>
          </ac:spMkLst>
        </pc:spChg>
        <pc:spChg chg="add mod">
          <ac:chgData name="Kirstin" userId="67c1b5cd-eca5-4689-8d41-ff586db2c1bd" providerId="ADAL" clId="{00B74F38-3571-5FF0-AA55-DB114E50FE97}" dt="2026-02-24T00:36:15.589" v="284" actId="14100"/>
          <ac:spMkLst>
            <pc:docMk/>
            <pc:sldMk cId="2448422946" sldId="1506"/>
            <ac:spMk id="10" creationId="{D3528917-8B4E-6F3E-8A84-4A65BC2D09E4}"/>
          </ac:spMkLst>
        </pc:spChg>
        <pc:spChg chg="mod">
          <ac:chgData name="Kirstin" userId="67c1b5cd-eca5-4689-8d41-ff586db2c1bd" providerId="ADAL" clId="{00B74F38-3571-5FF0-AA55-DB114E50FE97}" dt="2026-02-24T00:36:11.784" v="283" actId="207"/>
          <ac:spMkLst>
            <pc:docMk/>
            <pc:sldMk cId="2448422946" sldId="1506"/>
            <ac:spMk id="12" creationId="{D4B50F21-5DD5-4C24-6E0A-D0B1B36C9016}"/>
          </ac:spMkLst>
        </pc:spChg>
        <pc:picChg chg="add mod">
          <ac:chgData name="Kirstin" userId="67c1b5cd-eca5-4689-8d41-ff586db2c1bd" providerId="ADAL" clId="{00B74F38-3571-5FF0-AA55-DB114E50FE97}" dt="2026-02-24T00:34:35.934" v="267"/>
          <ac:picMkLst>
            <pc:docMk/>
            <pc:sldMk cId="2448422946" sldId="1506"/>
            <ac:picMk id="9" creationId="{AD54A7E6-CB0D-0A83-C731-6AA1FA0D8B51}"/>
          </ac:picMkLst>
        </pc:picChg>
      </pc:sldChg>
      <pc:sldChg chg="addSp delSp modSp add mod modClrScheme chgLayout">
        <pc:chgData name="Kirstin" userId="67c1b5cd-eca5-4689-8d41-ff586db2c1bd" providerId="ADAL" clId="{00B74F38-3571-5FF0-AA55-DB114E50FE97}" dt="2026-02-24T00:37:56.305" v="329" actId="14100"/>
        <pc:sldMkLst>
          <pc:docMk/>
          <pc:sldMk cId="1915617609" sldId="1507"/>
        </pc:sldMkLst>
        <pc:spChg chg="mod ord">
          <ac:chgData name="Kirstin" userId="67c1b5cd-eca5-4689-8d41-ff586db2c1bd" providerId="ADAL" clId="{00B74F38-3571-5FF0-AA55-DB114E50FE97}" dt="2026-02-24T00:36:34.888" v="289" actId="700"/>
          <ac:spMkLst>
            <pc:docMk/>
            <pc:sldMk cId="1915617609" sldId="1507"/>
            <ac:spMk id="2" creationId="{5A3A91D3-4D8D-112A-CD74-5BB31C403A73}"/>
          </ac:spMkLst>
        </pc:spChg>
        <pc:spChg chg="del mod">
          <ac:chgData name="Kirstin" userId="67c1b5cd-eca5-4689-8d41-ff586db2c1bd" providerId="ADAL" clId="{00B74F38-3571-5FF0-AA55-DB114E50FE97}" dt="2026-02-24T00:37:21.582" v="312" actId="478"/>
          <ac:spMkLst>
            <pc:docMk/>
            <pc:sldMk cId="1915617609" sldId="1507"/>
            <ac:spMk id="3" creationId="{EE49BCB9-1B3B-8477-DBC1-2AC6E7DFF805}"/>
          </ac:spMkLst>
        </pc:spChg>
        <pc:spChg chg="del mod ord">
          <ac:chgData name="Kirstin" userId="67c1b5cd-eca5-4689-8d41-ff586db2c1bd" providerId="ADAL" clId="{00B74F38-3571-5FF0-AA55-DB114E50FE97}" dt="2026-02-24T00:36:41.182" v="291" actId="478"/>
          <ac:spMkLst>
            <pc:docMk/>
            <pc:sldMk cId="1915617609" sldId="1507"/>
            <ac:spMk id="4" creationId="{1FF4023B-84ED-1D9D-CC7A-BCA614B69326}"/>
          </ac:spMkLst>
        </pc:spChg>
        <pc:spChg chg="mod ord">
          <ac:chgData name="Kirstin" userId="67c1b5cd-eca5-4689-8d41-ff586db2c1bd" providerId="ADAL" clId="{00B74F38-3571-5FF0-AA55-DB114E50FE97}" dt="2026-02-24T00:36:34.888" v="289" actId="700"/>
          <ac:spMkLst>
            <pc:docMk/>
            <pc:sldMk cId="1915617609" sldId="1507"/>
            <ac:spMk id="5" creationId="{FBBFF010-EC52-4307-3C10-6DE57176BBD0}"/>
          </ac:spMkLst>
        </pc:spChg>
        <pc:spChg chg="add mod ord">
          <ac:chgData name="Kirstin" userId="67c1b5cd-eca5-4689-8d41-ff586db2c1bd" providerId="ADAL" clId="{00B74F38-3571-5FF0-AA55-DB114E50FE97}" dt="2026-02-24T00:37:50.227" v="327" actId="14100"/>
          <ac:spMkLst>
            <pc:docMk/>
            <pc:sldMk cId="1915617609" sldId="1507"/>
            <ac:spMk id="6" creationId="{DD6A1840-21D3-B765-5C11-FE6222AC7F75}"/>
          </ac:spMkLst>
        </pc:spChg>
        <pc:spChg chg="add mod ord">
          <ac:chgData name="Kirstin" userId="67c1b5cd-eca5-4689-8d41-ff586db2c1bd" providerId="ADAL" clId="{00B74F38-3571-5FF0-AA55-DB114E50FE97}" dt="2026-02-24T00:36:34.888" v="289" actId="700"/>
          <ac:spMkLst>
            <pc:docMk/>
            <pc:sldMk cId="1915617609" sldId="1507"/>
            <ac:spMk id="8" creationId="{E82A1024-CB62-E687-16EF-F571CE5D7F6E}"/>
          </ac:spMkLst>
        </pc:spChg>
        <pc:picChg chg="mod">
          <ac:chgData name="Kirstin" userId="67c1b5cd-eca5-4689-8d41-ff586db2c1bd" providerId="ADAL" clId="{00B74F38-3571-5FF0-AA55-DB114E50FE97}" dt="2026-02-24T00:37:56.305" v="329" actId="14100"/>
          <ac:picMkLst>
            <pc:docMk/>
            <pc:sldMk cId="1915617609" sldId="1507"/>
            <ac:picMk id="7" creationId="{FC66DA77-8843-C8C7-F89C-42DC4CD8D580}"/>
          </ac:picMkLst>
        </pc:picChg>
      </pc:sldChg>
      <pc:sldChg chg="addSp delSp modSp add mod modClrScheme chgLayout">
        <pc:chgData name="Kirstin" userId="67c1b5cd-eca5-4689-8d41-ff586db2c1bd" providerId="ADAL" clId="{00B74F38-3571-5FF0-AA55-DB114E50FE97}" dt="2026-02-24T00:40:38.306" v="394" actId="478"/>
        <pc:sldMkLst>
          <pc:docMk/>
          <pc:sldMk cId="578231851" sldId="1508"/>
        </pc:sldMkLst>
        <pc:spChg chg="mod ord">
          <ac:chgData name="Kirstin" userId="67c1b5cd-eca5-4689-8d41-ff586db2c1bd" providerId="ADAL" clId="{00B74F38-3571-5FF0-AA55-DB114E50FE97}" dt="2026-02-24T00:39:55.691" v="383" actId="255"/>
          <ac:spMkLst>
            <pc:docMk/>
            <pc:sldMk cId="578231851" sldId="1508"/>
            <ac:spMk id="2" creationId="{385F24D3-8E85-00BE-1D53-DE01E83E36FD}"/>
          </ac:spMkLst>
        </pc:spChg>
        <pc:spChg chg="mod ord">
          <ac:chgData name="Kirstin" userId="67c1b5cd-eca5-4689-8d41-ff586db2c1bd" providerId="ADAL" clId="{00B74F38-3571-5FF0-AA55-DB114E50FE97}" dt="2026-02-24T00:38:11.242" v="335" actId="5793"/>
          <ac:spMkLst>
            <pc:docMk/>
            <pc:sldMk cId="578231851" sldId="1508"/>
            <ac:spMk id="3" creationId="{EDB672B5-C52C-58C0-6534-DDD01A353C5A}"/>
          </ac:spMkLst>
        </pc:spChg>
        <pc:spChg chg="del mod ord">
          <ac:chgData name="Kirstin" userId="67c1b5cd-eca5-4689-8d41-ff586db2c1bd" providerId="ADAL" clId="{00B74F38-3571-5FF0-AA55-DB114E50FE97}" dt="2026-02-24T00:40:38.306" v="394" actId="478"/>
          <ac:spMkLst>
            <pc:docMk/>
            <pc:sldMk cId="578231851" sldId="1508"/>
            <ac:spMk id="4" creationId="{ADB8FAF1-8DF1-781E-A0F5-B68681625B46}"/>
          </ac:spMkLst>
        </pc:spChg>
        <pc:spChg chg="mod ord">
          <ac:chgData name="Kirstin" userId="67c1b5cd-eca5-4689-8d41-ff586db2c1bd" providerId="ADAL" clId="{00B74F38-3571-5FF0-AA55-DB114E50FE97}" dt="2026-02-24T00:38:04.382" v="332" actId="700"/>
          <ac:spMkLst>
            <pc:docMk/>
            <pc:sldMk cId="578231851" sldId="1508"/>
            <ac:spMk id="5" creationId="{0FC17827-4656-250D-A6E8-DEF16B70D8FD}"/>
          </ac:spMkLst>
        </pc:spChg>
        <pc:spChg chg="add mod ord">
          <ac:chgData name="Kirstin" userId="67c1b5cd-eca5-4689-8d41-ff586db2c1bd" providerId="ADAL" clId="{00B74F38-3571-5FF0-AA55-DB114E50FE97}" dt="2026-02-24T00:39:40.374" v="380" actId="14100"/>
          <ac:spMkLst>
            <pc:docMk/>
            <pc:sldMk cId="578231851" sldId="1508"/>
            <ac:spMk id="6" creationId="{75A624AF-118D-C59D-E3C8-18EEF3AF2B9A}"/>
          </ac:spMkLst>
        </pc:spChg>
      </pc:sldChg>
      <pc:sldChg chg="addSp delSp modSp add mod modClrScheme chgLayout">
        <pc:chgData name="Kirstin" userId="67c1b5cd-eca5-4689-8d41-ff586db2c1bd" providerId="ADAL" clId="{00B74F38-3571-5FF0-AA55-DB114E50FE97}" dt="2026-02-24T00:40:35.263" v="393" actId="478"/>
        <pc:sldMkLst>
          <pc:docMk/>
          <pc:sldMk cId="1004392668" sldId="1509"/>
        </pc:sldMkLst>
        <pc:spChg chg="mod ord">
          <ac:chgData name="Kirstin" userId="67c1b5cd-eca5-4689-8d41-ff586db2c1bd" providerId="ADAL" clId="{00B74F38-3571-5FF0-AA55-DB114E50FE97}" dt="2026-02-24T00:40:27.220" v="388" actId="700"/>
          <ac:spMkLst>
            <pc:docMk/>
            <pc:sldMk cId="1004392668" sldId="1509"/>
            <ac:spMk id="2" creationId="{FB33182C-E50F-65AD-A405-2E8C03002813}"/>
          </ac:spMkLst>
        </pc:spChg>
        <pc:spChg chg="del mod ord">
          <ac:chgData name="Kirstin" userId="67c1b5cd-eca5-4689-8d41-ff586db2c1bd" providerId="ADAL" clId="{00B74F38-3571-5FF0-AA55-DB114E50FE97}" dt="2026-02-24T00:40:35.263" v="393" actId="478"/>
          <ac:spMkLst>
            <pc:docMk/>
            <pc:sldMk cId="1004392668" sldId="1509"/>
            <ac:spMk id="3" creationId="{F82C53E9-73AF-90C9-3FAC-B314924BDE7A}"/>
          </ac:spMkLst>
        </pc:spChg>
        <pc:spChg chg="add mod ord">
          <ac:chgData name="Kirstin" userId="67c1b5cd-eca5-4689-8d41-ff586db2c1bd" providerId="ADAL" clId="{00B74F38-3571-5FF0-AA55-DB114E50FE97}" dt="2026-02-24T00:40:27.220" v="388" actId="700"/>
          <ac:spMkLst>
            <pc:docMk/>
            <pc:sldMk cId="1004392668" sldId="1509"/>
            <ac:spMk id="4" creationId="{354CC854-771E-1A15-CF8D-72E1742F6CB7}"/>
          </ac:spMkLst>
        </pc:spChg>
        <pc:spChg chg="mod ord">
          <ac:chgData name="Kirstin" userId="67c1b5cd-eca5-4689-8d41-ff586db2c1bd" providerId="ADAL" clId="{00B74F38-3571-5FF0-AA55-DB114E50FE97}" dt="2026-02-24T00:40:27.220" v="388" actId="700"/>
          <ac:spMkLst>
            <pc:docMk/>
            <pc:sldMk cId="1004392668" sldId="1509"/>
            <ac:spMk id="5" creationId="{D6BBDA32-84A8-4A5A-9983-2CF26A4836BC}"/>
          </ac:spMkLst>
        </pc:spChg>
        <pc:spChg chg="mod ord">
          <ac:chgData name="Kirstin" userId="67c1b5cd-eca5-4689-8d41-ff586db2c1bd" providerId="ADAL" clId="{00B74F38-3571-5FF0-AA55-DB114E50FE97}" dt="2026-02-24T00:40:31.661" v="392" actId="27636"/>
          <ac:spMkLst>
            <pc:docMk/>
            <pc:sldMk cId="1004392668" sldId="1509"/>
            <ac:spMk id="6" creationId="{DCAB5F55-305A-C8E0-4EBD-86930F44507C}"/>
          </ac:spMkLst>
        </pc:spChg>
      </pc:sldChg>
      <pc:sldChg chg="addSp delSp modSp add mod modClrScheme chgLayout">
        <pc:chgData name="Kirstin" userId="67c1b5cd-eca5-4689-8d41-ff586db2c1bd" providerId="ADAL" clId="{00B74F38-3571-5FF0-AA55-DB114E50FE97}" dt="2026-02-24T00:43:10.274" v="431" actId="478"/>
        <pc:sldMkLst>
          <pc:docMk/>
          <pc:sldMk cId="915371548" sldId="1510"/>
        </pc:sldMkLst>
        <pc:spChg chg="mod ord">
          <ac:chgData name="Kirstin" userId="67c1b5cd-eca5-4689-8d41-ff586db2c1bd" providerId="ADAL" clId="{00B74F38-3571-5FF0-AA55-DB114E50FE97}" dt="2026-02-24T00:41:39.075" v="411" actId="700"/>
          <ac:spMkLst>
            <pc:docMk/>
            <pc:sldMk cId="915371548" sldId="1510"/>
            <ac:spMk id="2" creationId="{D2B8BFBC-6E16-3D4C-BFB3-3DD9C9C94275}"/>
          </ac:spMkLst>
        </pc:spChg>
        <pc:spChg chg="add del mod ord">
          <ac:chgData name="Kirstin" userId="67c1b5cd-eca5-4689-8d41-ff586db2c1bd" providerId="ADAL" clId="{00B74F38-3571-5FF0-AA55-DB114E50FE97}" dt="2026-02-24T00:41:42.090" v="412" actId="478"/>
          <ac:spMkLst>
            <pc:docMk/>
            <pc:sldMk cId="915371548" sldId="1510"/>
            <ac:spMk id="3" creationId="{3CDCD742-5C7E-EE8B-8514-EE1B6019F815}"/>
          </ac:spMkLst>
        </pc:spChg>
        <pc:spChg chg="add mod ord">
          <ac:chgData name="Kirstin" userId="67c1b5cd-eca5-4689-8d41-ff586db2c1bd" providerId="ADAL" clId="{00B74F38-3571-5FF0-AA55-DB114E50FE97}" dt="2026-02-24T00:41:39.075" v="411" actId="700"/>
          <ac:spMkLst>
            <pc:docMk/>
            <pc:sldMk cId="915371548" sldId="1510"/>
            <ac:spMk id="4" creationId="{7A09823C-5EED-04DD-14DF-9F14E0851C4E}"/>
          </ac:spMkLst>
        </pc:spChg>
        <pc:spChg chg="mod ord">
          <ac:chgData name="Kirstin" userId="67c1b5cd-eca5-4689-8d41-ff586db2c1bd" providerId="ADAL" clId="{00B74F38-3571-5FF0-AA55-DB114E50FE97}" dt="2026-02-24T00:41:39.075" v="411" actId="700"/>
          <ac:spMkLst>
            <pc:docMk/>
            <pc:sldMk cId="915371548" sldId="1510"/>
            <ac:spMk id="5" creationId="{B62BA58D-2E00-03DF-3EE7-2E4EF4459B80}"/>
          </ac:spMkLst>
        </pc:spChg>
        <pc:spChg chg="del mod ord">
          <ac:chgData name="Kirstin" userId="67c1b5cd-eca5-4689-8d41-ff586db2c1bd" providerId="ADAL" clId="{00B74F38-3571-5FF0-AA55-DB114E50FE97}" dt="2026-02-24T00:43:10.274" v="431" actId="478"/>
          <ac:spMkLst>
            <pc:docMk/>
            <pc:sldMk cId="915371548" sldId="1510"/>
            <ac:spMk id="6" creationId="{9565A7A2-4C93-CEF8-D6AD-6049C5A086F3}"/>
          </ac:spMkLst>
        </pc:spChg>
        <pc:spChg chg="mod">
          <ac:chgData name="Kirstin" userId="67c1b5cd-eca5-4689-8d41-ff586db2c1bd" providerId="ADAL" clId="{00B74F38-3571-5FF0-AA55-DB114E50FE97}" dt="2026-02-24T00:42:57.224" v="427" actId="1076"/>
          <ac:spMkLst>
            <pc:docMk/>
            <pc:sldMk cId="915371548" sldId="1510"/>
            <ac:spMk id="12" creationId="{16746FC3-997B-E34A-3486-85932357BF33}"/>
          </ac:spMkLst>
        </pc:spChg>
        <pc:graphicFrameChg chg="mod modGraphic">
          <ac:chgData name="Kirstin" userId="67c1b5cd-eca5-4689-8d41-ff586db2c1bd" providerId="ADAL" clId="{00B74F38-3571-5FF0-AA55-DB114E50FE97}" dt="2026-02-24T00:43:06.019" v="429" actId="14100"/>
          <ac:graphicFrameMkLst>
            <pc:docMk/>
            <pc:sldMk cId="915371548" sldId="1510"/>
            <ac:graphicFrameMk id="7" creationId="{60B45B13-81A9-5394-974B-724CD020BF6C}"/>
          </ac:graphicFrameMkLst>
        </pc:graphicFrameChg>
      </pc:sldChg>
      <pc:sldChg chg="addSp delSp modSp add mod modClrScheme chgLayout">
        <pc:chgData name="Kirstin" userId="67c1b5cd-eca5-4689-8d41-ff586db2c1bd" providerId="ADAL" clId="{00B74F38-3571-5FF0-AA55-DB114E50FE97}" dt="2026-02-24T00:43:26.809" v="438" actId="27636"/>
        <pc:sldMkLst>
          <pc:docMk/>
          <pc:sldMk cId="2389389351" sldId="1511"/>
        </pc:sldMkLst>
        <pc:spChg chg="mod ord">
          <ac:chgData name="Kirstin" userId="67c1b5cd-eca5-4689-8d41-ff586db2c1bd" providerId="ADAL" clId="{00B74F38-3571-5FF0-AA55-DB114E50FE97}" dt="2026-02-24T00:43:14.625" v="435" actId="27636"/>
          <ac:spMkLst>
            <pc:docMk/>
            <pc:sldMk cId="2389389351" sldId="1511"/>
            <ac:spMk id="2" creationId="{B320255D-44AF-D6E0-CE46-14373E9A5BB5}"/>
          </ac:spMkLst>
        </pc:spChg>
        <pc:spChg chg="mod ord">
          <ac:chgData name="Kirstin" userId="67c1b5cd-eca5-4689-8d41-ff586db2c1bd" providerId="ADAL" clId="{00B74F38-3571-5FF0-AA55-DB114E50FE97}" dt="2026-02-24T00:43:26.809" v="438" actId="27636"/>
          <ac:spMkLst>
            <pc:docMk/>
            <pc:sldMk cId="2389389351" sldId="1511"/>
            <ac:spMk id="3" creationId="{52193F65-ADE2-2944-4DA7-4C19B9458EBA}"/>
          </ac:spMkLst>
        </pc:spChg>
        <pc:spChg chg="add mod ord">
          <ac:chgData name="Kirstin" userId="67c1b5cd-eca5-4689-8d41-ff586db2c1bd" providerId="ADAL" clId="{00B74F38-3571-5FF0-AA55-DB114E50FE97}" dt="2026-02-24T00:43:14.606" v="433" actId="700"/>
          <ac:spMkLst>
            <pc:docMk/>
            <pc:sldMk cId="2389389351" sldId="1511"/>
            <ac:spMk id="4" creationId="{E716A945-427D-F586-8D79-E021CAEAF3DB}"/>
          </ac:spMkLst>
        </pc:spChg>
        <pc:spChg chg="del mod ord">
          <ac:chgData name="Kirstin" userId="67c1b5cd-eca5-4689-8d41-ff586db2c1bd" providerId="ADAL" clId="{00B74F38-3571-5FF0-AA55-DB114E50FE97}" dt="2026-02-24T00:43:18.325" v="436" actId="478"/>
          <ac:spMkLst>
            <pc:docMk/>
            <pc:sldMk cId="2389389351" sldId="1511"/>
            <ac:spMk id="5" creationId="{1F259C50-C304-2844-3BF1-B2242F75A229}"/>
          </ac:spMkLst>
        </pc:spChg>
      </pc:sldChg>
      <pc:sldChg chg="modSp add">
        <pc:chgData name="Kirstin" userId="67c1b5cd-eca5-4689-8d41-ff586db2c1bd" providerId="ADAL" clId="{00B74F38-3571-5FF0-AA55-DB114E50FE97}" dt="2026-02-24T00:44:08.095" v="441"/>
        <pc:sldMkLst>
          <pc:docMk/>
          <pc:sldMk cId="2470504677" sldId="1512"/>
        </pc:sldMkLst>
        <pc:spChg chg="mod">
          <ac:chgData name="Kirstin" userId="67c1b5cd-eca5-4689-8d41-ff586db2c1bd" providerId="ADAL" clId="{00B74F38-3571-5FF0-AA55-DB114E50FE97}" dt="2026-02-24T00:44:08.095" v="441"/>
          <ac:spMkLst>
            <pc:docMk/>
            <pc:sldMk cId="2470504677" sldId="1512"/>
            <ac:spMk id="3" creationId="{B394CC98-2791-D1D7-70A4-E8A7DCB563B1}"/>
          </ac:spMkLst>
        </pc:spChg>
      </pc:sldChg>
      <pc:sldChg chg="addSp delSp modSp add mod modNotesTx">
        <pc:chgData name="Kirstin" userId="67c1b5cd-eca5-4689-8d41-ff586db2c1bd" providerId="ADAL" clId="{00B74F38-3571-5FF0-AA55-DB114E50FE97}" dt="2026-02-24T00:46:07.184" v="469" actId="20577"/>
        <pc:sldMkLst>
          <pc:docMk/>
          <pc:sldMk cId="3489844834" sldId="1513"/>
        </pc:sldMkLst>
        <pc:spChg chg="mod">
          <ac:chgData name="Kirstin" userId="67c1b5cd-eca5-4689-8d41-ff586db2c1bd" providerId="ADAL" clId="{00B74F38-3571-5FF0-AA55-DB114E50FE97}" dt="2026-02-24T00:45:45.566" v="467" actId="20577"/>
          <ac:spMkLst>
            <pc:docMk/>
            <pc:sldMk cId="3489844834" sldId="1513"/>
            <ac:spMk id="4" creationId="{5E6664D3-4E80-6A7E-0F48-C89F24C766DF}"/>
          </ac:spMkLst>
        </pc:spChg>
        <pc:spChg chg="add del">
          <ac:chgData name="Kirstin" userId="67c1b5cd-eca5-4689-8d41-ff586db2c1bd" providerId="ADAL" clId="{00B74F38-3571-5FF0-AA55-DB114E50FE97}" dt="2026-02-24T00:44:50.077" v="450" actId="22"/>
          <ac:spMkLst>
            <pc:docMk/>
            <pc:sldMk cId="3489844834" sldId="1513"/>
            <ac:spMk id="5" creationId="{00391CFA-5605-1B39-7E43-3B34FB999AF8}"/>
          </ac:spMkLst>
        </pc:spChg>
        <pc:spChg chg="mod">
          <ac:chgData name="Kirstin" userId="67c1b5cd-eca5-4689-8d41-ff586db2c1bd" providerId="ADAL" clId="{00B74F38-3571-5FF0-AA55-DB114E50FE97}" dt="2026-02-24T00:45:54.597" v="468"/>
          <ac:spMkLst>
            <pc:docMk/>
            <pc:sldMk cId="3489844834" sldId="1513"/>
            <ac:spMk id="11" creationId="{A54F1874-7FB8-D14E-91AA-AE8602B33AC8}"/>
          </ac:spMkLst>
        </pc:spChg>
        <pc:picChg chg="add mod">
          <ac:chgData name="Kirstin" userId="67c1b5cd-eca5-4689-8d41-ff586db2c1bd" providerId="ADAL" clId="{00B74F38-3571-5FF0-AA55-DB114E50FE97}" dt="2026-02-24T00:44:48.099" v="448"/>
          <ac:picMkLst>
            <pc:docMk/>
            <pc:sldMk cId="3489844834" sldId="1513"/>
            <ac:picMk id="2" creationId="{F796C468-019E-C674-1643-96D493C00261}"/>
          </ac:picMkLst>
        </pc:picChg>
      </pc:sldChg>
    </pc:docChg>
  </pc:docChgLst>
  <pc:docChgLst>
    <pc:chgData name="Eadie" userId="d8f1907c-1fd5-4ee5-a366-7a30ab006639" providerId="ADAL" clId="{AB834CA3-9A0F-55F0-AD90-5BB578EE87C8}"/>
    <pc:docChg chg="custSel modSld sldOrd">
      <pc:chgData name="Eadie" userId="d8f1907c-1fd5-4ee5-a366-7a30ab006639" providerId="ADAL" clId="{AB834CA3-9A0F-55F0-AD90-5BB578EE87C8}" dt="2026-02-24T03:46:35.891" v="24" actId="20577"/>
      <pc:docMkLst>
        <pc:docMk/>
      </pc:docMkLst>
      <pc:sldChg chg="modSp mod">
        <pc:chgData name="Eadie" userId="d8f1907c-1fd5-4ee5-a366-7a30ab006639" providerId="ADAL" clId="{AB834CA3-9A0F-55F0-AD90-5BB578EE87C8}" dt="2026-02-24T03:45:54.271" v="15" actId="1076"/>
        <pc:sldMkLst>
          <pc:docMk/>
          <pc:sldMk cId="4174288264" sldId="1500"/>
        </pc:sldMkLst>
        <pc:spChg chg="mod">
          <ac:chgData name="Eadie" userId="d8f1907c-1fd5-4ee5-a366-7a30ab006639" providerId="ADAL" clId="{AB834CA3-9A0F-55F0-AD90-5BB578EE87C8}" dt="2026-02-24T03:45:54.271" v="15" actId="1076"/>
          <ac:spMkLst>
            <pc:docMk/>
            <pc:sldMk cId="4174288264" sldId="1500"/>
            <ac:spMk id="3" creationId="{8AEC44C0-A555-7D37-0ED7-8DE111EC29A3}"/>
          </ac:spMkLst>
        </pc:spChg>
      </pc:sldChg>
      <pc:sldChg chg="modSp mod ord">
        <pc:chgData name="Eadie" userId="d8f1907c-1fd5-4ee5-a366-7a30ab006639" providerId="ADAL" clId="{AB834CA3-9A0F-55F0-AD90-5BB578EE87C8}" dt="2026-02-24T03:46:35.891" v="24" actId="20577"/>
        <pc:sldMkLst>
          <pc:docMk/>
          <pc:sldMk cId="3489844834" sldId="1513"/>
        </pc:sldMkLst>
        <pc:spChg chg="mod">
          <ac:chgData name="Eadie" userId="d8f1907c-1fd5-4ee5-a366-7a30ab006639" providerId="ADAL" clId="{AB834CA3-9A0F-55F0-AD90-5BB578EE87C8}" dt="2026-02-24T03:46:35.891" v="24" actId="20577"/>
          <ac:spMkLst>
            <pc:docMk/>
            <pc:sldMk cId="3489844834" sldId="1513"/>
            <ac:spMk id="4" creationId="{5E6664D3-4E80-6A7E-0F48-C89F24C766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4CAE6-1936-4A7A-90C1-3497D884A928}" type="datetimeFigureOut">
              <a:rPr lang="en-AU" smtClean="0"/>
              <a:t>26/2/2026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20907-ABD1-4572-BDFB-CD7E9279E73B}" type="slidenum">
              <a:rPr lang="en-AU" smtClean="0"/>
              <a:t>‹#›</a:t>
            </a:fld>
            <a:endParaRPr lang="en-AU"/>
          </a:p>
        </p:txBody>
      </p:sp>
    </p:spTree>
    <p:extLst>
      <p:ext uri="{BB962C8B-B14F-4D97-AF65-F5344CB8AC3E}">
        <p14:creationId xmlns:p14="http://schemas.microsoft.com/office/powerpoint/2010/main" val="284419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us01.safelinks.protection.outlook.com/?url=https%3A%2F%2Fwww.cancercouncil.com.au%2Fsunsmart-workplaces&amp;data=05%7C02%7Ceadie%40thesocialdeck.com%7Ce407f70e78b44076513008de704798fb%7C360e558d185949b5a8a7faabcdf1254b%7C0%7C0%7C639071650142742951%7CUnknown%7CTWFpbGZsb3d8eyJFbXB0eU1hcGkiOnRydWUsIlYiOiIwLjAuMDAwMCIsIlAiOiJXaW4zMiIsIkFOIjoiTWFpbCIsIldUIjoyfQ%3D%3D%7C0%7C%7C%7C&amp;sdata=Zfj3pEpi2L2vCe1nOu9dQR9nEjhVf8YeXutZXnBvHt8%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unsmart.com.au/downloads/resources/booklets/skin-cancer-outdoor-work-employer-booklet.pdf?utm_source=chatgpt.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ancercouncil.com.au/sun-safe-workpla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ancercouncil.com.au/sun-safe-workpla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us01.safelinks.protection.outlook.com/?url=https%3A%2F%2Fwww.cancercouncil.com.au%2Fsunsmart-workplaces&amp;data=05%7C02%7Ceadie%40thesocialdeck.com%7Ce407f70e78b44076513008de704798fb%7C360e558d185949b5a8a7faabcdf1254b%7C0%7C0%7C639071650142742951%7CUnknown%7CTWFpbGZsb3d8eyJFbXB0eU1hcGkiOnRydWUsIlYiOiIwLjAuMDAwMCIsIlAiOiJXaW4zMiIsIkFOIjoiTWFpbCIsIldUIjoyfQ%3D%3D%7C0%7C%7C%7C&amp;sdata=Zfj3pEpi2L2vCe1nOu9dQR9nEjhVf8YeXutZXnBvHt8%3D&amp;reserved=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us01.safelinks.protection.outlook.com/?url=https%3A%2F%2Fwww.cancercouncil.com.au%2Fsunsmart-workplaces&amp;data=05%7C02%7Ceadie%40thesocialdeck.com%7Ce407f70e78b44076513008de704798fb%7C360e558d185949b5a8a7faabcdf1254b%7C0%7C0%7C639071650142742951%7CUnknown%7CTWFpbGZsb3d8eyJFbXB0eU1hcGkiOnRydWUsIlYiOiIwLjAuMDAwMCIsIlAiOiJXaW4zMiIsIkFOIjoiTWFpbCIsIldUIjoyfQ%3D%3D%7C0%7C%7C%7C&amp;sdata=Zfj3pEpi2L2vCe1nOu9dQR9nEjhVf8YeXutZXnBvHt8%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8C909-BB18-288D-54D4-97C5AC08A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1F8CB-C6F3-9EA3-F27C-5419378A8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38AF5-71C0-951B-0309-FF476EE14D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For more information, tools and resources, visit </a:t>
            </a:r>
            <a:r>
              <a:rPr lang="en-AU" sz="1200" b="0" i="0" u="sng" kern="1200" dirty="0">
                <a:solidFill>
                  <a:schemeClr val="tx1"/>
                </a:solidFill>
                <a:effectLst/>
                <a:latin typeface="+mn-lt"/>
                <a:ea typeface="+mn-ea"/>
                <a:cs typeface="+mn-cs"/>
                <a:hlinkClick r:id="rId3" tooltip="Original URL:&#10;https://www.cancercouncil.com.au/sunsmart-workplaces&#10;&#10;Click to follow link."/>
              </a:rPr>
              <a:t>www.cancercouncil.com.au/sunsmart-workplaces</a:t>
            </a:r>
            <a:r>
              <a:rPr lang="en-AU" sz="1200" b="0" i="0"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66FE3B7E-3B2A-7AB9-03EC-2DE043BFA0AF}"/>
              </a:ext>
            </a:extLst>
          </p:cNvPr>
          <p:cNvSpPr>
            <a:spLocks noGrp="1"/>
          </p:cNvSpPr>
          <p:nvPr>
            <p:ph type="sldNum" sz="quarter" idx="5"/>
          </p:nvPr>
        </p:nvSpPr>
        <p:spPr/>
        <p:txBody>
          <a:bodyPr/>
          <a:lstStyle/>
          <a:p>
            <a:fld id="{E0E20907-ABD1-4572-BDFB-CD7E9279E73B}" type="slidenum">
              <a:rPr lang="en-AU" smtClean="0"/>
              <a:t>1</a:t>
            </a:fld>
            <a:endParaRPr lang="en-AU"/>
          </a:p>
        </p:txBody>
      </p:sp>
    </p:spTree>
    <p:extLst>
      <p:ext uri="{BB962C8B-B14F-4D97-AF65-F5344CB8AC3E}">
        <p14:creationId xmlns:p14="http://schemas.microsoft.com/office/powerpoint/2010/main" val="248062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7B4C6-7DFA-3EF1-77F4-EEF72DF34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1AE2B-37E2-9CEA-68AA-57BD13B0C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15202-B607-F39F-737F-C33E550781D5}"/>
              </a:ext>
            </a:extLst>
          </p:cNvPr>
          <p:cNvSpPr>
            <a:spLocks noGrp="1"/>
          </p:cNvSpPr>
          <p:nvPr>
            <p:ph type="body" idx="1"/>
          </p:nvPr>
        </p:nvSpPr>
        <p:spPr/>
        <p:txBody>
          <a:bodyPr/>
          <a:lstStyle/>
          <a:p>
            <a:pPr lvl="0">
              <a:buFont typeface="Arial" panose="020B0604020202020204" pitchFamily="34" charset="0"/>
              <a:buChar char="•"/>
            </a:pPr>
            <a:r>
              <a:rPr lang="en-GB" i="1" dirty="0"/>
              <a:t>Instruction: consider updating talking points with more specific content for your workplace (e.g. uniform requirements for PPE) </a:t>
            </a:r>
          </a:p>
          <a:p>
            <a:pPr lvl="0">
              <a:buFont typeface="Arial" panose="020B0604020202020204" pitchFamily="34" charset="0"/>
              <a:buChar char="•"/>
            </a:pPr>
            <a:endParaRPr lang="en-GB" dirty="0"/>
          </a:p>
          <a:p>
            <a:pPr lvl="0">
              <a:buFont typeface="Arial" panose="020B0604020202020204" pitchFamily="34" charset="0"/>
              <a:buChar char="•"/>
            </a:pPr>
            <a:r>
              <a:rPr lang="en-GB" dirty="0"/>
              <a:t> Clothing is your first line of defence. </a:t>
            </a:r>
            <a:r>
              <a:rPr lang="en-GB" b="1" dirty="0"/>
              <a:t>Wear long sleeves, long pants and a broad-brim hat or neck flap. </a:t>
            </a:r>
            <a:endParaRPr lang="en-AU" b="1" dirty="0"/>
          </a:p>
          <a:p>
            <a:pPr lvl="0">
              <a:buFont typeface="Arial" panose="020B0604020202020204" pitchFamily="34" charset="0"/>
              <a:buChar char="•"/>
            </a:pPr>
            <a:r>
              <a:rPr lang="en-GB" dirty="0"/>
              <a:t>  </a:t>
            </a:r>
            <a:r>
              <a:rPr lang="en-GB" b="1" dirty="0"/>
              <a:t>Apply sunscreen </a:t>
            </a:r>
            <a:r>
              <a:rPr lang="en-GB" dirty="0"/>
              <a:t>throughout the day, not once.  </a:t>
            </a:r>
            <a:endParaRPr lang="en-AU" dirty="0"/>
          </a:p>
          <a:p>
            <a:pPr lvl="0">
              <a:buFont typeface="Arial" panose="020B0604020202020204" pitchFamily="34" charset="0"/>
              <a:buChar char="•"/>
            </a:pPr>
            <a:r>
              <a:rPr lang="en-GB" dirty="0"/>
              <a:t> </a:t>
            </a:r>
            <a:r>
              <a:rPr lang="en-GB" b="1" dirty="0"/>
              <a:t>Use natural shade, vehicle cabins or temporary shelters</a:t>
            </a:r>
            <a:r>
              <a:rPr lang="en-GB" dirty="0"/>
              <a:t> where you can, when the UV is highest. </a:t>
            </a:r>
          </a:p>
          <a:p>
            <a:pPr lvl="0">
              <a:buFont typeface="Arial" panose="020B0604020202020204" pitchFamily="34" charset="0"/>
              <a:buChar char="•"/>
            </a:pPr>
            <a:endParaRPr lang="en-GB" dirty="0"/>
          </a:p>
          <a:p>
            <a:pPr lvl="0">
              <a:buFont typeface="Arial" panose="020B0604020202020204" pitchFamily="34" charset="0"/>
              <a:buChar char="•"/>
            </a:pPr>
            <a:r>
              <a:rPr lang="en-GB" dirty="0"/>
              <a:t>It’s also important to </a:t>
            </a:r>
            <a:r>
              <a:rPr lang="en-GB" b="1" dirty="0"/>
              <a:t>know your skin and </a:t>
            </a:r>
            <a:r>
              <a:rPr lang="en-GB" dirty="0"/>
              <a:t>see your doctor if you notice a change. </a:t>
            </a:r>
            <a:endParaRPr lang="en-AU" dirty="0"/>
          </a:p>
          <a:p>
            <a:endParaRPr lang="en-US" dirty="0"/>
          </a:p>
        </p:txBody>
      </p:sp>
      <p:sp>
        <p:nvSpPr>
          <p:cNvPr id="4" name="Slide Number Placeholder 3">
            <a:extLst>
              <a:ext uri="{FF2B5EF4-FFF2-40B4-BE49-F238E27FC236}">
                <a16:creationId xmlns:a16="http://schemas.microsoft.com/office/drawing/2014/main" id="{18471651-48D8-E437-F8F4-CADD4F6FF52F}"/>
              </a:ext>
            </a:extLst>
          </p:cNvPr>
          <p:cNvSpPr>
            <a:spLocks noGrp="1"/>
          </p:cNvSpPr>
          <p:nvPr>
            <p:ph type="sldNum" sz="quarter" idx="5"/>
          </p:nvPr>
        </p:nvSpPr>
        <p:spPr/>
        <p:txBody>
          <a:bodyPr/>
          <a:lstStyle/>
          <a:p>
            <a:fld id="{E0E20907-ABD1-4572-BDFB-CD7E9279E73B}" type="slidenum">
              <a:rPr lang="en-AU" smtClean="0"/>
              <a:t>10</a:t>
            </a:fld>
            <a:endParaRPr lang="en-AU"/>
          </a:p>
        </p:txBody>
      </p:sp>
    </p:spTree>
    <p:extLst>
      <p:ext uri="{BB962C8B-B14F-4D97-AF65-F5344CB8AC3E}">
        <p14:creationId xmlns:p14="http://schemas.microsoft.com/office/powerpoint/2010/main" val="275529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31AA-EE8C-FD8B-4D17-3A030191D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80485-FF1B-7423-D1EF-73457E11B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B5EAC-7321-0113-41C6-9FAEA4455C59}"/>
              </a:ext>
            </a:extLst>
          </p:cNvPr>
          <p:cNvSpPr>
            <a:spLocks noGrp="1"/>
          </p:cNvSpPr>
          <p:nvPr>
            <p:ph type="body" idx="1"/>
          </p:nvPr>
        </p:nvSpPr>
        <p:spPr/>
        <p:txBody>
          <a:bodyPr/>
          <a:lstStyle/>
          <a:p>
            <a:r>
              <a:rPr lang="en-US"/>
              <a:t>Taking responsibility for your own health benefits others. A sun safe workplace is a team effort. </a:t>
            </a:r>
          </a:p>
          <a:p>
            <a:endParaRPr lang="en-US"/>
          </a:p>
          <a:p>
            <a:pPr marL="342900" indent="-342900">
              <a:buFont typeface="Arial" panose="020B0604020202020204" pitchFamily="34" charset="0"/>
              <a:buChar char="•"/>
            </a:pPr>
            <a:r>
              <a:rPr lang="en-AU"/>
              <a:t>When people see others doing the right thing they are more likely to do it too.</a:t>
            </a:r>
            <a:br>
              <a:rPr lang="en-AU"/>
            </a:br>
            <a:endParaRPr lang="en-AU"/>
          </a:p>
          <a:p>
            <a:pPr marL="342900" indent="-342900">
              <a:buFont typeface="Arial" panose="020B0604020202020204" pitchFamily="34" charset="0"/>
              <a:buChar char="•"/>
            </a:pPr>
            <a:r>
              <a:rPr lang="en-AU"/>
              <a:t>Even when we are doing our best, sometimes we forget something – let’s have each others' backs. </a:t>
            </a:r>
            <a:br>
              <a:rPr lang="en-AU"/>
            </a:br>
            <a:endParaRPr lang="en-AU"/>
          </a:p>
          <a:p>
            <a:pPr marL="342900" indent="-342900">
              <a:buFont typeface="Arial" panose="020B0604020202020204" pitchFamily="34" charset="0"/>
              <a:buChar char="•"/>
            </a:pPr>
            <a:r>
              <a:rPr lang="en-AU"/>
              <a:t>We can create a positive workplace culture where safety is a priority. </a:t>
            </a:r>
          </a:p>
          <a:p>
            <a:pPr marL="342900" indent="-342900">
              <a:buFont typeface="Arial" panose="020B0604020202020204" pitchFamily="34" charset="0"/>
              <a:buChar char="•"/>
            </a:pPr>
            <a:endParaRPr lang="en-AU"/>
          </a:p>
          <a:p>
            <a:pPr marL="342900" indent="-342900">
              <a:buFont typeface="Arial" panose="020B0604020202020204" pitchFamily="34" charset="0"/>
              <a:buChar char="•"/>
            </a:pPr>
            <a:r>
              <a:rPr lang="en-AU"/>
              <a:t>This workplace has a responsibility for ensuring you can work in a safe environment, but you are on the ground so it is your responsibility to speak up when something could be improved.</a:t>
            </a:r>
          </a:p>
          <a:p>
            <a:endParaRPr lang="en-US"/>
          </a:p>
        </p:txBody>
      </p:sp>
      <p:sp>
        <p:nvSpPr>
          <p:cNvPr id="4" name="Slide Number Placeholder 3">
            <a:extLst>
              <a:ext uri="{FF2B5EF4-FFF2-40B4-BE49-F238E27FC236}">
                <a16:creationId xmlns:a16="http://schemas.microsoft.com/office/drawing/2014/main" id="{9B39175A-5A86-4CFC-578F-05C9CA28C63B}"/>
              </a:ext>
            </a:extLst>
          </p:cNvPr>
          <p:cNvSpPr>
            <a:spLocks noGrp="1"/>
          </p:cNvSpPr>
          <p:nvPr>
            <p:ph type="sldNum" sz="quarter" idx="5"/>
          </p:nvPr>
        </p:nvSpPr>
        <p:spPr/>
        <p:txBody>
          <a:bodyPr/>
          <a:lstStyle/>
          <a:p>
            <a:fld id="{E0E20907-ABD1-4572-BDFB-CD7E9279E73B}" type="slidenum">
              <a:rPr lang="en-AU" smtClean="0"/>
              <a:t>11</a:t>
            </a:fld>
            <a:endParaRPr lang="en-AU"/>
          </a:p>
        </p:txBody>
      </p:sp>
    </p:spTree>
    <p:extLst>
      <p:ext uri="{BB962C8B-B14F-4D97-AF65-F5344CB8AC3E}">
        <p14:creationId xmlns:p14="http://schemas.microsoft.com/office/powerpoint/2010/main" val="85651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a:t>Instruction: this section is optional and is designed to engage with workers on an idea or initiative to improve your sun safe workplace program. This ensures worker buy-in and is more likely to result in ongoing commitment. This part of the presentation can be run as a workshop in person or online. </a:t>
            </a:r>
          </a:p>
        </p:txBody>
      </p:sp>
      <p:sp>
        <p:nvSpPr>
          <p:cNvPr id="4" name="Slide Number Placeholder 3"/>
          <p:cNvSpPr>
            <a:spLocks noGrp="1"/>
          </p:cNvSpPr>
          <p:nvPr>
            <p:ph type="sldNum" sz="quarter" idx="5"/>
          </p:nvPr>
        </p:nvSpPr>
        <p:spPr/>
        <p:txBody>
          <a:bodyPr/>
          <a:lstStyle/>
          <a:p>
            <a:fld id="{E0E20907-ABD1-4572-BDFB-CD7E9279E73B}" type="slidenum">
              <a:rPr lang="en-AU" smtClean="0"/>
              <a:t>12</a:t>
            </a:fld>
            <a:endParaRPr lang="en-AU"/>
          </a:p>
        </p:txBody>
      </p:sp>
    </p:spTree>
    <p:extLst>
      <p:ext uri="{BB962C8B-B14F-4D97-AF65-F5344CB8AC3E}">
        <p14:creationId xmlns:p14="http://schemas.microsoft.com/office/powerpoint/2010/main" val="413493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607AA-92A5-0585-2C5D-D34D71F55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9A82C-255E-3BE1-38A1-3CF4A5AD8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47021-156D-7012-9C56-B0BAE2C4BA39}"/>
              </a:ext>
            </a:extLst>
          </p:cNvPr>
          <p:cNvSpPr>
            <a:spLocks noGrp="1"/>
          </p:cNvSpPr>
          <p:nvPr>
            <p:ph type="body" idx="1"/>
          </p:nvPr>
        </p:nvSpPr>
        <p:spPr/>
        <p:txBody>
          <a:bodyPr/>
          <a:lstStyle/>
          <a:p>
            <a:r>
              <a:rPr lang="en-GB" sz="1200" b="0" kern="1200">
                <a:solidFill>
                  <a:schemeClr val="tx1"/>
                </a:solidFill>
                <a:effectLst/>
                <a:latin typeface="+mn-lt"/>
                <a:ea typeface="+mn-ea"/>
                <a:cs typeface="+mn-cs"/>
              </a:rPr>
              <a:t>There are five key elements that will support an effective sun safe workplace. Our workplace should be taking action in all of these areas. </a:t>
            </a:r>
          </a:p>
          <a:p>
            <a:endParaRPr lang="en-GB" sz="1200" b="1"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Leadership</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Leadership buy-in is essential because commitment from decision-makers sets the tone for a safe workplace culture and ensures sun safety is treated as a genuine organisational priority, not an optional extra. </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When leaders champion UV protection, workers are more likely to engage in safe behaviours, and meaningful, lasting change becomes possible. </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r>
              <a:rPr lang="en-GB" sz="1200" b="1" kern="1200">
                <a:solidFill>
                  <a:schemeClr val="tx1"/>
                </a:solidFill>
                <a:effectLst/>
                <a:latin typeface="+mn-lt"/>
                <a:ea typeface="+mn-ea"/>
                <a:cs typeface="+mn-cs"/>
              </a:rPr>
              <a:t>Policy</a:t>
            </a:r>
            <a:br>
              <a:rPr lang="en-GB" sz="1200" kern="1200">
                <a:solidFill>
                  <a:schemeClr val="tx1"/>
                </a:solidFill>
                <a:effectLst/>
                <a:latin typeface="+mn-lt"/>
                <a:ea typeface="+mn-ea"/>
                <a:cs typeface="+mn-cs"/>
              </a:rPr>
            </a:br>
            <a:r>
              <a:rPr lang="en-AU" sz="1200" kern="1200">
                <a:solidFill>
                  <a:schemeClr val="tx1"/>
                </a:solidFill>
                <a:effectLst/>
                <a:latin typeface="+mn-lt"/>
                <a:ea typeface="+mn-ea"/>
                <a:cs typeface="+mn-cs"/>
              </a:rPr>
              <a:t>A sun safety policy clearly sets out expectations and responsibilities for employers and individuals. </a:t>
            </a:r>
            <a:br>
              <a:rPr lang="en-AU" sz="1200" kern="1200">
                <a:solidFill>
                  <a:schemeClr val="tx1"/>
                </a:solidFill>
                <a:effectLst/>
                <a:latin typeface="+mn-lt"/>
                <a:ea typeface="+mn-ea"/>
                <a:cs typeface="+mn-cs"/>
              </a:rPr>
            </a:br>
            <a:br>
              <a:rPr lang="en-AU" sz="1200" kern="1200">
                <a:solidFill>
                  <a:schemeClr val="tx1"/>
                </a:solidFill>
                <a:effectLst/>
                <a:latin typeface="+mn-lt"/>
                <a:ea typeface="+mn-ea"/>
                <a:cs typeface="+mn-cs"/>
              </a:rPr>
            </a:br>
            <a:r>
              <a:rPr lang="en-GB" sz="1200" b="1" kern="1200">
                <a:solidFill>
                  <a:schemeClr val="tx1"/>
                </a:solidFill>
                <a:effectLst/>
                <a:latin typeface="+mn-lt"/>
                <a:ea typeface="+mn-ea"/>
                <a:cs typeface="+mn-cs"/>
              </a:rPr>
              <a:t>Action for employers and employees</a:t>
            </a:r>
            <a:br>
              <a:rPr lang="en-GB" sz="1200" b="1" kern="1200">
                <a:solidFill>
                  <a:schemeClr val="tx1"/>
                </a:solidFill>
                <a:effectLst/>
                <a:latin typeface="+mn-lt"/>
                <a:ea typeface="+mn-ea"/>
                <a:cs typeface="+mn-cs"/>
              </a:rPr>
            </a:br>
            <a:r>
              <a:rPr lang="en-GB" sz="1200" kern="1200">
                <a:solidFill>
                  <a:schemeClr val="tx1"/>
                </a:solidFill>
                <a:effectLst/>
                <a:latin typeface="+mn-lt"/>
                <a:ea typeface="+mn-ea"/>
                <a:cs typeface="+mn-cs"/>
              </a:rPr>
              <a:t>Policies needs to be supported by meaningful action. An action plan will be critical for implementation of sun safe protections. Workplaces may want to consider scheduling, shade infrastructure and the provision of appropriate PPE, while workers should take responsibility for applying sunscreen, wearing protective clothing and seeking shade where possible. </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r>
              <a:rPr lang="en-AU" sz="1200" b="1" kern="1200">
                <a:solidFill>
                  <a:schemeClr val="tx1"/>
                </a:solidFill>
                <a:effectLst/>
                <a:latin typeface="+mn-lt"/>
                <a:ea typeface="+mn-ea"/>
                <a:cs typeface="+mn-cs"/>
              </a:rPr>
              <a:t>Education and training</a:t>
            </a:r>
            <a:br>
              <a:rPr lang="en-AU" sz="1200" b="1" kern="1200">
                <a:solidFill>
                  <a:schemeClr val="tx1"/>
                </a:solidFill>
                <a:effectLst/>
                <a:latin typeface="+mn-lt"/>
                <a:ea typeface="+mn-ea"/>
                <a:cs typeface="+mn-cs"/>
              </a:rPr>
            </a:br>
            <a:r>
              <a:rPr lang="en-AU" sz="1200" b="0" kern="1200">
                <a:solidFill>
                  <a:schemeClr val="tx1"/>
                </a:solidFill>
                <a:effectLst/>
                <a:latin typeface="+mn-lt"/>
                <a:ea typeface="+mn-ea"/>
                <a:cs typeface="+mn-cs"/>
              </a:rPr>
              <a:t>We need to ensure </a:t>
            </a:r>
            <a:r>
              <a:rPr lang="en-AU" sz="1200" kern="1200">
                <a:solidFill>
                  <a:schemeClr val="tx1"/>
                </a:solidFill>
                <a:effectLst/>
                <a:latin typeface="+mn-lt"/>
                <a:ea typeface="+mn-ea"/>
                <a:cs typeface="+mn-cs"/>
              </a:rPr>
              <a:t>our workers are aware of the risks and understand what they can do to avoid or limit UV exposure.</a:t>
            </a:r>
            <a:r>
              <a:rPr lang="en-AU" sz="1200" b="1" kern="1200">
                <a:solidFill>
                  <a:schemeClr val="tx1"/>
                </a:solidFill>
                <a:effectLst/>
                <a:latin typeface="+mn-lt"/>
                <a:ea typeface="+mn-ea"/>
                <a:cs typeface="+mn-cs"/>
              </a:rPr>
              <a:t> </a:t>
            </a:r>
            <a:br>
              <a:rPr lang="en-AU" sz="1200" b="1" kern="1200">
                <a:solidFill>
                  <a:schemeClr val="tx1"/>
                </a:solidFill>
                <a:effectLst/>
                <a:latin typeface="+mn-lt"/>
                <a:ea typeface="+mn-ea"/>
                <a:cs typeface="+mn-cs"/>
              </a:rPr>
            </a:br>
            <a:br>
              <a:rPr lang="en-AU" sz="1200" b="1" kern="1200">
                <a:solidFill>
                  <a:schemeClr val="tx1"/>
                </a:solidFill>
                <a:effectLst/>
                <a:latin typeface="+mn-lt"/>
                <a:ea typeface="+mn-ea"/>
                <a:cs typeface="+mn-cs"/>
              </a:rPr>
            </a:br>
            <a:r>
              <a:rPr lang="en-GB" sz="1200" b="1" kern="1200">
                <a:solidFill>
                  <a:schemeClr val="tx1"/>
                </a:solidFill>
                <a:effectLst/>
                <a:latin typeface="+mn-lt"/>
                <a:ea typeface="+mn-ea"/>
                <a:cs typeface="+mn-cs"/>
              </a:rPr>
              <a:t>Ongoing commitment and consultation</a:t>
            </a:r>
            <a:br>
              <a:rPr lang="en-GB" sz="1200" b="1" kern="1200">
                <a:solidFill>
                  <a:schemeClr val="tx1"/>
                </a:solidFill>
                <a:effectLst/>
                <a:latin typeface="+mn-lt"/>
                <a:ea typeface="+mn-ea"/>
                <a:cs typeface="+mn-cs"/>
              </a:rPr>
            </a:br>
            <a:r>
              <a:rPr lang="en-GB" sz="1200" kern="1200">
                <a:solidFill>
                  <a:schemeClr val="tx1"/>
                </a:solidFill>
                <a:effectLst/>
                <a:latin typeface="+mn-lt"/>
                <a:ea typeface="+mn-ea"/>
                <a:cs typeface="+mn-cs"/>
              </a:rPr>
              <a:t>Our action plan should be regularly reviewed to ensure measures are effective and stay on the agenda. Feedback from workers should also be included in development of the action plan and any review processes, to support continuous improvement and genuine change.</a:t>
            </a:r>
            <a:r>
              <a:rPr lang="en-GB" sz="1200" b="1" kern="1200">
                <a:solidFill>
                  <a:schemeClr val="tx1"/>
                </a:solidFill>
                <a:effectLst/>
                <a:latin typeface="+mn-lt"/>
                <a:ea typeface="+mn-ea"/>
                <a:cs typeface="+mn-cs"/>
              </a:rPr>
              <a:t> </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Cancer Council Victoria. (2025). </a:t>
            </a:r>
            <a:r>
              <a:rPr lang="en-AU" sz="1200" i="1"/>
              <a:t>Skin cancer and outdoor work: A work health and safety guide</a:t>
            </a:r>
            <a:r>
              <a:rPr lang="en-AU" sz="1200"/>
              <a:t> (Updated April 2025). National Skin Committee; SunSmart. </a:t>
            </a:r>
            <a:r>
              <a:rPr lang="en-AU" sz="1200">
                <a:hlinkClick r:id="rId3"/>
              </a:rPr>
              <a:t>https://www.sunsmart.com.au/downloads/resources/booklets/skin-cancer-outdoor-work-employer-booklet.pdf</a:t>
            </a:r>
            <a:endParaRPr lang="en-GB" sz="1200"/>
          </a:p>
          <a:p>
            <a:endParaRPr lang="en-GB" sz="1200" b="1"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82509E48-29DF-1C8F-74C2-8C21B1A82648}"/>
              </a:ext>
            </a:extLst>
          </p:cNvPr>
          <p:cNvSpPr>
            <a:spLocks noGrp="1"/>
          </p:cNvSpPr>
          <p:nvPr>
            <p:ph type="sldNum" sz="quarter" idx="5"/>
          </p:nvPr>
        </p:nvSpPr>
        <p:spPr/>
        <p:txBody>
          <a:bodyPr/>
          <a:lstStyle/>
          <a:p>
            <a:fld id="{E0E20907-ABD1-4572-BDFB-CD7E9279E73B}" type="slidenum">
              <a:rPr lang="en-AU" smtClean="0"/>
              <a:t>13</a:t>
            </a:fld>
            <a:endParaRPr lang="en-AU"/>
          </a:p>
        </p:txBody>
      </p:sp>
    </p:spTree>
    <p:extLst>
      <p:ext uri="{BB962C8B-B14F-4D97-AF65-F5344CB8AC3E}">
        <p14:creationId xmlns:p14="http://schemas.microsoft.com/office/powerpoint/2010/main" val="27340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You may like to add a summary of sun safety controls your workplace is implementing, and what can be built upon. </a:t>
            </a:r>
          </a:p>
          <a:p>
            <a:endParaRPr lang="en-US" i="1"/>
          </a:p>
          <a:p>
            <a:r>
              <a:rPr lang="en-US" i="1"/>
              <a:t>Consider taking the online workplace assessment to better understand your current state of play. </a:t>
            </a:r>
          </a:p>
          <a:p>
            <a:endParaRPr lang="en-AU"/>
          </a:p>
          <a:p>
            <a:endParaRPr lang="en-AU" i="1"/>
          </a:p>
          <a:p>
            <a:r>
              <a:rPr lang="en-AU" b="1" i="1"/>
              <a:t>Relevant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Workplace assessment tool </a:t>
            </a:r>
            <a:r>
              <a:rPr lang="en-AU" sz="1200" kern="1200">
                <a:solidFill>
                  <a:schemeClr val="tx1"/>
                </a:solidFill>
                <a:effectLst/>
                <a:latin typeface="+mn-lt"/>
                <a:ea typeface="+mn-ea"/>
                <a:cs typeface="+mn-cs"/>
              </a:rPr>
              <a:t> </a:t>
            </a:r>
            <a:r>
              <a:rPr lang="en-AU" sz="1200" u="sng" kern="1200">
                <a:solidFill>
                  <a:schemeClr val="tx1"/>
                </a:solidFill>
                <a:effectLst/>
                <a:latin typeface="+mn-lt"/>
                <a:ea typeface="+mn-ea"/>
                <a:cs typeface="+mn-cs"/>
                <a:hlinkClick r:id="rId3"/>
              </a:rPr>
              <a:t>www.cancercouncil.com.au/sun-safe-workplace </a:t>
            </a:r>
            <a:endParaRPr lang="en-AU" i="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Hierarchy of controls </a:t>
            </a:r>
            <a:r>
              <a:rPr lang="en-AU" sz="1200" kern="1200">
                <a:solidFill>
                  <a:schemeClr val="tx1"/>
                </a:solidFill>
                <a:effectLst/>
                <a:latin typeface="+mn-lt"/>
                <a:ea typeface="+mn-ea"/>
                <a:cs typeface="+mn-cs"/>
              </a:rPr>
              <a:t> </a:t>
            </a:r>
            <a:r>
              <a:rPr lang="en-AU" sz="1200" u="sng" kern="1200">
                <a:solidFill>
                  <a:schemeClr val="tx1"/>
                </a:solidFill>
                <a:effectLst/>
                <a:latin typeface="+mn-lt"/>
                <a:ea typeface="+mn-ea"/>
                <a:cs typeface="+mn-cs"/>
                <a:hlinkClick r:id="rId3"/>
              </a:rPr>
              <a:t>www.cancercouncil.com.au/sun-safe-workplace </a:t>
            </a: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E20907-ABD1-4572-BDFB-CD7E9279E73B}" type="slidenum">
              <a:rPr lang="en-AU" smtClean="0"/>
              <a:t>14</a:t>
            </a:fld>
            <a:endParaRPr lang="en-AU"/>
          </a:p>
        </p:txBody>
      </p:sp>
    </p:spTree>
    <p:extLst>
      <p:ext uri="{BB962C8B-B14F-4D97-AF65-F5344CB8AC3E}">
        <p14:creationId xmlns:p14="http://schemas.microsoft.com/office/powerpoint/2010/main" val="300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A042-ADC9-9048-EBA9-0A8C48051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143D3-3D7F-0454-BB99-8547EF7A9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B0F3-759A-DB63-C3F6-DA9AA2AF1B65}"/>
              </a:ext>
            </a:extLst>
          </p:cNvPr>
          <p:cNvSpPr>
            <a:spLocks noGrp="1"/>
          </p:cNvSpPr>
          <p:nvPr>
            <p:ph type="body" idx="1"/>
          </p:nvPr>
        </p:nvSpPr>
        <p:spPr/>
        <p:txBody>
          <a:bodyPr/>
          <a:lstStyle/>
          <a:p>
            <a:r>
              <a:rPr lang="en-US" i="1"/>
              <a:t>Instruction: this is an opportunity for staff and workplaces to brainstorm ideas and opportunities for improvement. We encourage you to take some notes while discussion is happening and consider how these ideas can be built into policy and action plans. </a:t>
            </a:r>
            <a:br>
              <a:rPr lang="en-US" i="1"/>
            </a:br>
            <a:br>
              <a:rPr lang="en-US" i="1"/>
            </a:br>
            <a:endParaRPr lang="en-US" i="1"/>
          </a:p>
          <a:p>
            <a:r>
              <a:rPr lang="en-AU" b="1" i="1"/>
              <a:t>Relevant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Workplace assessment tool </a:t>
            </a:r>
            <a:r>
              <a:rPr lang="en-AU" sz="1200" u="sng" kern="1200">
                <a:solidFill>
                  <a:schemeClr val="tx1"/>
                </a:solidFill>
                <a:effectLst/>
                <a:latin typeface="+mn-lt"/>
                <a:ea typeface="+mn-ea"/>
                <a:cs typeface="+mn-cs"/>
                <a:hlinkClick r:id="rId3"/>
              </a:rPr>
              <a:t>www.cancercouncil.com.au/sun-safe-workplace</a:t>
            </a:r>
            <a:endParaRPr lang="en-AU" i="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a:t>Hierarchy of controls </a:t>
            </a:r>
            <a:r>
              <a:rPr lang="en-AU" sz="1200" u="sng" kern="1200">
                <a:solidFill>
                  <a:schemeClr val="tx1"/>
                </a:solidFill>
                <a:effectLst/>
                <a:latin typeface="+mn-lt"/>
                <a:ea typeface="+mn-ea"/>
                <a:cs typeface="+mn-cs"/>
                <a:hlinkClick r:id="rId3"/>
              </a:rPr>
              <a:t>www.cancercouncil.com.au/sun-safe-workplace </a:t>
            </a:r>
            <a:endParaRPr lang="en-AU" i="1"/>
          </a:p>
          <a:p>
            <a:endParaRPr lang="en-US" i="1"/>
          </a:p>
        </p:txBody>
      </p:sp>
      <p:sp>
        <p:nvSpPr>
          <p:cNvPr id="4" name="Slide Number Placeholder 3">
            <a:extLst>
              <a:ext uri="{FF2B5EF4-FFF2-40B4-BE49-F238E27FC236}">
                <a16:creationId xmlns:a16="http://schemas.microsoft.com/office/drawing/2014/main" id="{75EF588E-CF19-CE39-B5B7-4BB9EF6A9309}"/>
              </a:ext>
            </a:extLst>
          </p:cNvPr>
          <p:cNvSpPr>
            <a:spLocks noGrp="1"/>
          </p:cNvSpPr>
          <p:nvPr>
            <p:ph type="sldNum" sz="quarter" idx="5"/>
          </p:nvPr>
        </p:nvSpPr>
        <p:spPr/>
        <p:txBody>
          <a:bodyPr/>
          <a:lstStyle/>
          <a:p>
            <a:fld id="{E0E20907-ABD1-4572-BDFB-CD7E9279E73B}" type="slidenum">
              <a:rPr lang="en-AU" smtClean="0"/>
              <a:t>15</a:t>
            </a:fld>
            <a:endParaRPr lang="en-AU"/>
          </a:p>
        </p:txBody>
      </p:sp>
    </p:spTree>
    <p:extLst>
      <p:ext uri="{BB962C8B-B14F-4D97-AF65-F5344CB8AC3E}">
        <p14:creationId xmlns:p14="http://schemas.microsoft.com/office/powerpoint/2010/main" val="352747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08320-DE91-7463-9B21-8DB3AE966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D40FB-1778-444B-DA77-1576126A3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E2F48-BA10-9385-A1F9-A0B538FB101A}"/>
              </a:ext>
            </a:extLst>
          </p:cNvPr>
          <p:cNvSpPr>
            <a:spLocks noGrp="1"/>
          </p:cNvSpPr>
          <p:nvPr>
            <p:ph type="body" idx="1"/>
          </p:nvPr>
        </p:nvSpPr>
        <p:spPr/>
        <p:txBody>
          <a:bodyPr/>
          <a:lstStyle/>
          <a:p>
            <a:r>
              <a:rPr lang="en-US" i="1"/>
              <a:t>Instruction: this is collaborative activity for staff to work together on a particular idea or initiative. If presenting in person, consider proving paper and pens for staff so that they can write down activities or alternatively, discuss as a group with a notetaker. </a:t>
            </a:r>
          </a:p>
        </p:txBody>
      </p:sp>
      <p:sp>
        <p:nvSpPr>
          <p:cNvPr id="4" name="Slide Number Placeholder 3">
            <a:extLst>
              <a:ext uri="{FF2B5EF4-FFF2-40B4-BE49-F238E27FC236}">
                <a16:creationId xmlns:a16="http://schemas.microsoft.com/office/drawing/2014/main" id="{E53C9C29-6CFB-5592-408B-B3D7828CAFAF}"/>
              </a:ext>
            </a:extLst>
          </p:cNvPr>
          <p:cNvSpPr>
            <a:spLocks noGrp="1"/>
          </p:cNvSpPr>
          <p:nvPr>
            <p:ph type="sldNum" sz="quarter" idx="5"/>
          </p:nvPr>
        </p:nvSpPr>
        <p:spPr/>
        <p:txBody>
          <a:bodyPr/>
          <a:lstStyle/>
          <a:p>
            <a:fld id="{E0E20907-ABD1-4572-BDFB-CD7E9279E73B}" type="slidenum">
              <a:rPr lang="en-AU" smtClean="0"/>
              <a:t>16</a:t>
            </a:fld>
            <a:endParaRPr lang="en-AU"/>
          </a:p>
        </p:txBody>
      </p:sp>
    </p:spTree>
    <p:extLst>
      <p:ext uri="{BB962C8B-B14F-4D97-AF65-F5344CB8AC3E}">
        <p14:creationId xmlns:p14="http://schemas.microsoft.com/office/powerpoint/2010/main" val="260392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41A7-0B6C-3211-B5A6-22FE27671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6C392-0305-4371-3453-5F4171263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E17A0-652E-FB86-2E46-E51DAEA578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C324B7-7C35-7925-7FAD-C33E091C3B53}"/>
              </a:ext>
            </a:extLst>
          </p:cNvPr>
          <p:cNvSpPr>
            <a:spLocks noGrp="1"/>
          </p:cNvSpPr>
          <p:nvPr>
            <p:ph type="sldNum" sz="quarter" idx="5"/>
          </p:nvPr>
        </p:nvSpPr>
        <p:spPr/>
        <p:txBody>
          <a:bodyPr/>
          <a:lstStyle/>
          <a:p>
            <a:fld id="{E0E20907-ABD1-4572-BDFB-CD7E9279E73B}" type="slidenum">
              <a:rPr lang="en-AU" smtClean="0"/>
              <a:t>17</a:t>
            </a:fld>
            <a:endParaRPr lang="en-AU"/>
          </a:p>
        </p:txBody>
      </p:sp>
    </p:spTree>
    <p:extLst>
      <p:ext uri="{BB962C8B-B14F-4D97-AF65-F5344CB8AC3E}">
        <p14:creationId xmlns:p14="http://schemas.microsoft.com/office/powerpoint/2010/main" val="424197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37DD3-E486-6312-C4DC-E22B12E8E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86B93-ED2F-EB88-DAD0-C3F103B1D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5F50-1D0D-9BB1-71E2-A9BCE44382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Instruction: Visit </a:t>
            </a:r>
            <a:r>
              <a:rPr lang="en-AU" sz="1200" b="0" i="0" u="sng" kern="1200" dirty="0">
                <a:solidFill>
                  <a:schemeClr val="tx1"/>
                </a:solidFill>
                <a:effectLst/>
                <a:latin typeface="+mn-lt"/>
                <a:ea typeface="+mn-ea"/>
                <a:cs typeface="+mn-cs"/>
                <a:hlinkClick r:id="rId3" tooltip="Original URL:&#10;https://www.cancercouncil.com.au/sunsmart-workplaces&#10;&#10;Click to follow link."/>
              </a:rPr>
              <a:t>www.cancercouncil.com.au/sunsmart-workplaces</a:t>
            </a:r>
            <a:r>
              <a:rPr lang="en-AU" sz="1200" b="0" i="0" kern="1200" dirty="0">
                <a:solidFill>
                  <a:schemeClr val="tx1"/>
                </a:solidFill>
                <a:effectLst/>
                <a:latin typeface="+mn-lt"/>
                <a:ea typeface="+mn-ea"/>
                <a:cs typeface="+mn-cs"/>
              </a:rPr>
              <a:t> </a:t>
            </a:r>
            <a:r>
              <a:rPr lang="en-AU" sz="1200" i="1" u="none" kern="1200" dirty="0">
                <a:solidFill>
                  <a:schemeClr val="tx1"/>
                </a:solidFill>
                <a:effectLst/>
                <a:latin typeface="+mn-lt"/>
                <a:ea typeface="+mn-ea"/>
                <a:cs typeface="+mn-cs"/>
              </a:rPr>
              <a:t>and find education and training resources for workers.</a:t>
            </a:r>
          </a:p>
        </p:txBody>
      </p:sp>
      <p:sp>
        <p:nvSpPr>
          <p:cNvPr id="4" name="Slide Number Placeholder 3">
            <a:extLst>
              <a:ext uri="{FF2B5EF4-FFF2-40B4-BE49-F238E27FC236}">
                <a16:creationId xmlns:a16="http://schemas.microsoft.com/office/drawing/2014/main" id="{DBDE067D-C7A4-EE6B-8AB4-3A791AC80F95}"/>
              </a:ext>
            </a:extLst>
          </p:cNvPr>
          <p:cNvSpPr>
            <a:spLocks noGrp="1"/>
          </p:cNvSpPr>
          <p:nvPr>
            <p:ph type="sldNum" sz="quarter" idx="5"/>
          </p:nvPr>
        </p:nvSpPr>
        <p:spPr/>
        <p:txBody>
          <a:bodyPr/>
          <a:lstStyle/>
          <a:p>
            <a:fld id="{E0E20907-ABD1-4572-BDFB-CD7E9279E73B}" type="slidenum">
              <a:rPr lang="en-AU" smtClean="0"/>
              <a:t>18</a:t>
            </a:fld>
            <a:endParaRPr lang="en-AU"/>
          </a:p>
        </p:txBody>
      </p:sp>
    </p:spTree>
    <p:extLst>
      <p:ext uri="{BB962C8B-B14F-4D97-AF65-F5344CB8AC3E}">
        <p14:creationId xmlns:p14="http://schemas.microsoft.com/office/powerpoint/2010/main" val="408619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AF1B-11F8-6D97-9BA8-1299888B4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166A9-A9D8-177B-BEA3-11C7D4A55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A161E-C4C0-0917-F80C-A4FEDBABDE55}"/>
              </a:ext>
            </a:extLst>
          </p:cNvPr>
          <p:cNvSpPr>
            <a:spLocks noGrp="1"/>
          </p:cNvSpPr>
          <p:nvPr>
            <p:ph type="body" idx="1"/>
          </p:nvPr>
        </p:nvSpPr>
        <p:spPr/>
        <p:txBody>
          <a:bodyPr/>
          <a:lstStyle/>
          <a:p>
            <a:r>
              <a:rPr lang="en-AU" sz="1200" b="0" i="0" u="sng" kern="1200" dirty="0">
                <a:solidFill>
                  <a:schemeClr val="tx1"/>
                </a:solidFill>
                <a:effectLst/>
                <a:latin typeface="+mn-lt"/>
                <a:ea typeface="+mn-ea"/>
                <a:cs typeface="+mn-cs"/>
                <a:hlinkClick r:id="rId3" tooltip="Original URL:&#10;https://www.cancercouncil.com.au/sunsmart-workplaces&#10;&#10;Click to follow link."/>
              </a:rPr>
              <a:t>www.cancercouncil.com.au/sunsmart-workplaces</a:t>
            </a:r>
            <a:r>
              <a:rPr lang="en-AU" sz="1200" b="0" i="0" kern="1200" dirty="0">
                <a:solidFill>
                  <a:schemeClr val="tx1"/>
                </a:solidFill>
                <a:effectLst/>
                <a:latin typeface="+mn-lt"/>
                <a:ea typeface="+mn-ea"/>
                <a:cs typeface="+mn-cs"/>
              </a:rPr>
              <a:t> </a:t>
            </a:r>
            <a:endParaRPr lang="en-AU" dirty="0"/>
          </a:p>
        </p:txBody>
      </p:sp>
      <p:sp>
        <p:nvSpPr>
          <p:cNvPr id="4" name="Slide Number Placeholder 3">
            <a:extLst>
              <a:ext uri="{FF2B5EF4-FFF2-40B4-BE49-F238E27FC236}">
                <a16:creationId xmlns:a16="http://schemas.microsoft.com/office/drawing/2014/main" id="{F525DF64-BFF4-7B47-123A-F2B290DA98CD}"/>
              </a:ext>
            </a:extLst>
          </p:cNvPr>
          <p:cNvSpPr>
            <a:spLocks noGrp="1"/>
          </p:cNvSpPr>
          <p:nvPr>
            <p:ph type="sldNum" sz="quarter" idx="5"/>
          </p:nvPr>
        </p:nvSpPr>
        <p:spPr/>
        <p:txBody>
          <a:bodyPr/>
          <a:lstStyle/>
          <a:p>
            <a:fld id="{E0E20907-ABD1-4572-BDFB-CD7E9279E73B}" type="slidenum">
              <a:rPr lang="en-AU" smtClean="0"/>
              <a:t>19</a:t>
            </a:fld>
            <a:endParaRPr lang="en-AU"/>
          </a:p>
        </p:txBody>
      </p:sp>
    </p:spTree>
    <p:extLst>
      <p:ext uri="{BB962C8B-B14F-4D97-AF65-F5344CB8AC3E}">
        <p14:creationId xmlns:p14="http://schemas.microsoft.com/office/powerpoint/2010/main" val="186965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For the user: </a:t>
            </a:r>
          </a:p>
          <a:p>
            <a:r>
              <a:rPr lang="en-AU" i="1" dirty="0"/>
              <a:t>This PowerPoint slide deck has been developed by Cancer Council NSW.</a:t>
            </a:r>
          </a:p>
          <a:p>
            <a:endParaRPr lang="en-AU" i="1" dirty="0"/>
          </a:p>
          <a:p>
            <a:r>
              <a:rPr lang="en-AU" i="1" dirty="0"/>
              <a:t>It is intended for workplace sun safety champions. Its purpose is to used as a support tool if presenting to senior management to gain their buy in and motivation to develop a sun safety action plan in the workplace with the support of Cancer Council NSW tools and resources. </a:t>
            </a:r>
          </a:p>
          <a:p>
            <a:endParaRPr lang="en-AU" i="1" dirty="0"/>
          </a:p>
          <a:p>
            <a:r>
              <a:rPr lang="en-AU" i="1" dirty="0"/>
              <a:t>Each slide is accompanied by suggested speaking points. </a:t>
            </a:r>
          </a:p>
          <a:p>
            <a:endParaRPr lang="en-AU" i="1" dirty="0"/>
          </a:p>
          <a:p>
            <a:r>
              <a:rPr lang="en-AU" i="1" dirty="0"/>
              <a:t>Italicised blue text on slides are instructions and can be removed once read. </a:t>
            </a:r>
          </a:p>
          <a:p>
            <a:endParaRPr lang="en-AU" i="1" dirty="0"/>
          </a:p>
          <a:p>
            <a:r>
              <a:rPr lang="en-AU" i="1" dirty="0"/>
              <a:t>Please feel free to add or remove slides to suit your presentation. However, we request that where slides are used content is not changed. </a:t>
            </a:r>
          </a:p>
          <a:p>
            <a:endParaRPr lang="en-AU" i="1" dirty="0"/>
          </a:p>
          <a:p>
            <a:r>
              <a:rPr lang="en-AU" i="1" dirty="0"/>
              <a:t>Some slides supported by references. Full details of these references can be found at the end of the slide deck.</a:t>
            </a:r>
          </a:p>
          <a:p>
            <a:endParaRPr lang="en-AU" i="1" dirty="0"/>
          </a:p>
          <a:p>
            <a:r>
              <a:rPr lang="en-AU" i="1" dirty="0"/>
              <a:t>If you have any questions regarding this slide deck please contact Cancer Council NSW on </a:t>
            </a:r>
            <a:r>
              <a:rPr lang="en-AU" i="1" dirty="0" err="1"/>
              <a:t>sunsmart@nswcc.org.au</a:t>
            </a:r>
            <a:r>
              <a:rPr lang="en-AU" i="1" dirty="0"/>
              <a:t> or 02 9334 1761. </a:t>
            </a:r>
          </a:p>
          <a:p>
            <a:endParaRPr lang="en-AU" dirty="0"/>
          </a:p>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2</a:t>
            </a:fld>
            <a:endParaRPr lang="en-AU"/>
          </a:p>
        </p:txBody>
      </p:sp>
    </p:spTree>
    <p:extLst>
      <p:ext uri="{BB962C8B-B14F-4D97-AF65-F5344CB8AC3E}">
        <p14:creationId xmlns:p14="http://schemas.microsoft.com/office/powerpoint/2010/main" val="274102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4B09-055B-719C-D983-C022F57ED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AD655-63B4-B579-FF45-5F6C99B63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41F3B-7B51-591A-3895-9183092D87F6}"/>
              </a:ext>
            </a:extLst>
          </p:cNvPr>
          <p:cNvSpPr>
            <a:spLocks noGrp="1"/>
          </p:cNvSpPr>
          <p:nvPr>
            <p:ph type="body" idx="1"/>
          </p:nvPr>
        </p:nvSpPr>
        <p:spPr/>
        <p:txBody>
          <a:bodyPr/>
          <a:lstStyle/>
          <a:p>
            <a:r>
              <a:rPr lang="en-US" dirty="0"/>
              <a:t>Today’s presentation will cover:</a:t>
            </a:r>
          </a:p>
          <a:p>
            <a:endParaRPr lang="en-US" dirty="0"/>
          </a:p>
          <a:p>
            <a:pPr marL="171450" indent="-171450">
              <a:buFont typeface="Arial" panose="020B0604020202020204" pitchFamily="34" charset="0"/>
              <a:buChar char="•"/>
            </a:pPr>
            <a:r>
              <a:rPr lang="en-US" dirty="0"/>
              <a:t>Why sun safety at work matters </a:t>
            </a:r>
          </a:p>
          <a:p>
            <a:pPr marL="171450" indent="-171450">
              <a:buFont typeface="Arial" panose="020B0604020202020204" pitchFamily="34" charset="0"/>
              <a:buChar char="•"/>
            </a:pPr>
            <a:r>
              <a:rPr lang="en-US" dirty="0"/>
              <a:t>How to stay sun safe at work</a:t>
            </a:r>
          </a:p>
          <a:p>
            <a:pPr marL="171450" indent="-171450">
              <a:buFont typeface="Arial" panose="020B0604020202020204" pitchFamily="34" charset="0"/>
              <a:buChar char="•"/>
            </a:pPr>
            <a:r>
              <a:rPr lang="en-US" dirty="0"/>
              <a:t>How we can work together</a:t>
            </a:r>
          </a:p>
        </p:txBody>
      </p:sp>
      <p:sp>
        <p:nvSpPr>
          <p:cNvPr id="4" name="Slide Number Placeholder 3">
            <a:extLst>
              <a:ext uri="{FF2B5EF4-FFF2-40B4-BE49-F238E27FC236}">
                <a16:creationId xmlns:a16="http://schemas.microsoft.com/office/drawing/2014/main" id="{C7229DE9-98A2-F8A3-C0E1-0E192F459DBB}"/>
              </a:ext>
            </a:extLst>
          </p:cNvPr>
          <p:cNvSpPr>
            <a:spLocks noGrp="1"/>
          </p:cNvSpPr>
          <p:nvPr>
            <p:ph type="sldNum" sz="quarter" idx="5"/>
          </p:nvPr>
        </p:nvSpPr>
        <p:spPr/>
        <p:txBody>
          <a:bodyPr/>
          <a:lstStyle/>
          <a:p>
            <a:fld id="{E0E20907-ABD1-4572-BDFB-CD7E9279E73B}" type="slidenum">
              <a:rPr lang="en-AU" smtClean="0"/>
              <a:t>3</a:t>
            </a:fld>
            <a:endParaRPr lang="en-AU"/>
          </a:p>
        </p:txBody>
      </p:sp>
    </p:spTree>
    <p:extLst>
      <p:ext uri="{BB962C8B-B14F-4D97-AF65-F5344CB8AC3E}">
        <p14:creationId xmlns:p14="http://schemas.microsoft.com/office/powerpoint/2010/main" val="116276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Let’s start by exploring the scale of the issue of skin cancer in Australia and how this serious health risk applies to our workplace. </a:t>
            </a:r>
            <a:endParaRPr lang="en-AU"/>
          </a:p>
        </p:txBody>
      </p:sp>
      <p:sp>
        <p:nvSpPr>
          <p:cNvPr id="4" name="Slide Number Placeholder 3"/>
          <p:cNvSpPr>
            <a:spLocks noGrp="1"/>
          </p:cNvSpPr>
          <p:nvPr>
            <p:ph type="sldNum" sz="quarter" idx="5"/>
          </p:nvPr>
        </p:nvSpPr>
        <p:spPr/>
        <p:txBody>
          <a:bodyPr/>
          <a:lstStyle/>
          <a:p>
            <a:fld id="{E0E20907-ABD1-4572-BDFB-CD7E9279E73B}" type="slidenum">
              <a:rPr lang="en-AU" smtClean="0"/>
              <a:t>4</a:t>
            </a:fld>
            <a:endParaRPr lang="en-AU"/>
          </a:p>
        </p:txBody>
      </p:sp>
    </p:spTree>
    <p:extLst>
      <p:ext uri="{BB962C8B-B14F-4D97-AF65-F5344CB8AC3E}">
        <p14:creationId xmlns:p14="http://schemas.microsoft.com/office/powerpoint/2010/main" val="332397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400" kern="1200">
                <a:solidFill>
                  <a:schemeClr val="tx1"/>
                </a:solidFill>
                <a:effectLst/>
                <a:latin typeface="Arial" panose="020B0604020202020204" pitchFamily="34" charset="0"/>
                <a:ea typeface="+mn-ea"/>
                <a:cs typeface="Arial" panose="020B0604020202020204" pitchFamily="34" charset="0"/>
              </a:rPr>
              <a:t>Australia is the skin cancer capital of the world.</a:t>
            </a:r>
          </a:p>
          <a:p>
            <a:pPr lvl="0"/>
            <a:endParaRPr lang="en-US" sz="1400" kern="1200">
              <a:solidFill>
                <a:schemeClr val="tx1"/>
              </a:solidFill>
              <a:effectLst/>
              <a:latin typeface="Arial" panose="020B0604020202020204" pitchFamily="34" charset="0"/>
              <a:ea typeface="+mn-ea"/>
              <a:cs typeface="Arial" panose="020B0604020202020204" pitchFamily="34" charset="0"/>
            </a:endParaRPr>
          </a:p>
          <a:p>
            <a:pPr lvl="0"/>
            <a:r>
              <a:rPr lang="en-US" sz="1400" kern="1200">
                <a:solidFill>
                  <a:schemeClr val="tx1"/>
                </a:solidFill>
                <a:effectLst/>
                <a:latin typeface="Arial" panose="020B0604020202020204" pitchFamily="34" charset="0"/>
                <a:ea typeface="+mn-ea"/>
                <a:cs typeface="Arial" panose="020B0604020202020204" pitchFamily="34" charset="0"/>
              </a:rPr>
              <a:t>It is our most common cancer, with 2 in 3 Australians being diagnosed with some form of skin cancer. </a:t>
            </a:r>
          </a:p>
          <a:p>
            <a:pPr lvl="0"/>
            <a:endParaRPr lang="en-US" sz="1400" kern="1200">
              <a:solidFill>
                <a:schemeClr val="tx1"/>
              </a:solidFill>
              <a:effectLst/>
              <a:latin typeface="Arial" panose="020B0604020202020204" pitchFamily="34" charset="0"/>
              <a:ea typeface="+mn-ea"/>
              <a:cs typeface="Arial" panose="020B0604020202020204" pitchFamily="34" charset="0"/>
            </a:endParaRPr>
          </a:p>
          <a:p>
            <a:pPr lvl="0"/>
            <a:r>
              <a:rPr lang="en-US" sz="1400" kern="1200">
                <a:solidFill>
                  <a:schemeClr val="tx1"/>
                </a:solidFill>
                <a:effectLst/>
                <a:latin typeface="Arial" panose="020B0604020202020204" pitchFamily="34" charset="0"/>
                <a:ea typeface="+mn-ea"/>
                <a:cs typeface="Arial" panose="020B0604020202020204" pitchFamily="34" charset="0"/>
              </a:rPr>
              <a:t>Every year, workplace UV exposure leads to 200 melanomas and 34,000 non-melanoma skin cancers. </a:t>
            </a:r>
            <a:endParaRPr lang="en-AU" sz="1400" kern="1200">
              <a:solidFill>
                <a:schemeClr val="tx1"/>
              </a:solidFill>
              <a:effectLst/>
              <a:latin typeface="Arial" panose="020B0604020202020204" pitchFamily="34" charset="0"/>
              <a:ea typeface="+mn-ea"/>
              <a:cs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24C363-1429-47CF-8D7A-CB108560F7DE}"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41016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80630-DCE4-3607-AD27-6B957736E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E8D8D-B298-1C92-210C-18282C983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A427B-7293-A05A-4BF8-362EEADFCE69}"/>
              </a:ext>
            </a:extLst>
          </p:cNvPr>
          <p:cNvSpPr>
            <a:spLocks noGrp="1"/>
          </p:cNvSpPr>
          <p:nvPr>
            <p:ph type="body" idx="1"/>
          </p:nvPr>
        </p:nvSpPr>
        <p:spPr/>
        <p:txBody>
          <a:bodyPr/>
          <a:lstStyle/>
          <a:p>
            <a:r>
              <a:rPr lang="en-US" i="1"/>
              <a:t>Instruction: read through each myth and fact. </a:t>
            </a:r>
          </a:p>
        </p:txBody>
      </p:sp>
      <p:sp>
        <p:nvSpPr>
          <p:cNvPr id="4" name="Slide Number Placeholder 3">
            <a:extLst>
              <a:ext uri="{FF2B5EF4-FFF2-40B4-BE49-F238E27FC236}">
                <a16:creationId xmlns:a16="http://schemas.microsoft.com/office/drawing/2014/main" id="{8F18436E-3808-91A0-3A5C-A1322ADAA62A}"/>
              </a:ext>
            </a:extLst>
          </p:cNvPr>
          <p:cNvSpPr>
            <a:spLocks noGrp="1"/>
          </p:cNvSpPr>
          <p:nvPr>
            <p:ph type="sldNum" sz="quarter" idx="5"/>
          </p:nvPr>
        </p:nvSpPr>
        <p:spPr/>
        <p:txBody>
          <a:bodyPr/>
          <a:lstStyle/>
          <a:p>
            <a:fld id="{E0E20907-ABD1-4572-BDFB-CD7E9279E73B}" type="slidenum">
              <a:rPr lang="en-AU" smtClean="0"/>
              <a:t>6</a:t>
            </a:fld>
            <a:endParaRPr lang="en-AU"/>
          </a:p>
        </p:txBody>
      </p:sp>
    </p:spTree>
    <p:extLst>
      <p:ext uri="{BB962C8B-B14F-4D97-AF65-F5344CB8AC3E}">
        <p14:creationId xmlns:p14="http://schemas.microsoft.com/office/powerpoint/2010/main" val="91448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Instruction: this is an opportunity to engage with workers on the topic and start a discussion about risk. Encourage workers to think about how it personally affects them. </a:t>
            </a:r>
          </a:p>
        </p:txBody>
      </p:sp>
      <p:sp>
        <p:nvSpPr>
          <p:cNvPr id="4" name="Slide Number Placeholder 3"/>
          <p:cNvSpPr>
            <a:spLocks noGrp="1"/>
          </p:cNvSpPr>
          <p:nvPr>
            <p:ph type="sldNum" sz="quarter" idx="5"/>
          </p:nvPr>
        </p:nvSpPr>
        <p:spPr/>
        <p:txBody>
          <a:bodyPr/>
          <a:lstStyle/>
          <a:p>
            <a:fld id="{E0E20907-ABD1-4572-BDFB-CD7E9279E73B}" type="slidenum">
              <a:rPr lang="en-AU" smtClean="0"/>
              <a:t>7</a:t>
            </a:fld>
            <a:endParaRPr lang="en-AU"/>
          </a:p>
        </p:txBody>
      </p:sp>
    </p:spTree>
    <p:extLst>
      <p:ext uri="{BB962C8B-B14F-4D97-AF65-F5344CB8AC3E}">
        <p14:creationId xmlns:p14="http://schemas.microsoft.com/office/powerpoint/2010/main" val="181798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26F2-5512-48B6-7799-E22A3B224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66255-3FC9-2E57-39EC-6EBB11722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D97F8-3E1D-FC3B-7ECE-104DD48B303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F0793AD-6D51-3898-8D88-0A220FB3B9D7}"/>
              </a:ext>
            </a:extLst>
          </p:cNvPr>
          <p:cNvSpPr>
            <a:spLocks noGrp="1"/>
          </p:cNvSpPr>
          <p:nvPr>
            <p:ph type="sldNum" sz="quarter" idx="5"/>
          </p:nvPr>
        </p:nvSpPr>
        <p:spPr/>
        <p:txBody>
          <a:bodyPr/>
          <a:lstStyle/>
          <a:p>
            <a:fld id="{E0E20907-ABD1-4572-BDFB-CD7E9279E73B}" type="slidenum">
              <a:rPr lang="en-AU" smtClean="0"/>
              <a:t>8</a:t>
            </a:fld>
            <a:endParaRPr lang="en-AU"/>
          </a:p>
        </p:txBody>
      </p:sp>
    </p:spTree>
    <p:extLst>
      <p:ext uri="{BB962C8B-B14F-4D97-AF65-F5344CB8AC3E}">
        <p14:creationId xmlns:p14="http://schemas.microsoft.com/office/powerpoint/2010/main" val="378710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C7C7A-2839-DA25-FC87-7B54B8BCB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190B5-B962-30FC-39A5-D998F7606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C3FEB-3CFE-8F0E-A8C6-64D8F5421509}"/>
              </a:ext>
            </a:extLst>
          </p:cNvPr>
          <p:cNvSpPr>
            <a:spLocks noGrp="1"/>
          </p:cNvSpPr>
          <p:nvPr>
            <p:ph type="body" idx="1"/>
          </p:nvPr>
        </p:nvSpPr>
        <p:spPr/>
        <p:txBody>
          <a:bodyPr/>
          <a:lstStyle/>
          <a:p>
            <a:r>
              <a:rPr lang="en-US"/>
              <a:t>While the risk of skin cancer is very serious, the good news is that is the most preventable type of cancer. But there area also other benefits for you and your workplace is you take preventative measures now. </a:t>
            </a:r>
          </a:p>
        </p:txBody>
      </p:sp>
      <p:sp>
        <p:nvSpPr>
          <p:cNvPr id="4" name="Slide Number Placeholder 3">
            <a:extLst>
              <a:ext uri="{FF2B5EF4-FFF2-40B4-BE49-F238E27FC236}">
                <a16:creationId xmlns:a16="http://schemas.microsoft.com/office/drawing/2014/main" id="{C147BECE-6DB6-471F-F67E-48CAE22ABEE9}"/>
              </a:ext>
            </a:extLst>
          </p:cNvPr>
          <p:cNvSpPr>
            <a:spLocks noGrp="1"/>
          </p:cNvSpPr>
          <p:nvPr>
            <p:ph type="sldNum" sz="quarter" idx="5"/>
          </p:nvPr>
        </p:nvSpPr>
        <p:spPr/>
        <p:txBody>
          <a:bodyPr/>
          <a:lstStyle/>
          <a:p>
            <a:fld id="{E0E20907-ABD1-4572-BDFB-CD7E9279E73B}" type="slidenum">
              <a:rPr lang="en-AU" smtClean="0"/>
              <a:t>9</a:t>
            </a:fld>
            <a:endParaRPr lang="en-AU"/>
          </a:p>
        </p:txBody>
      </p:sp>
    </p:spTree>
    <p:extLst>
      <p:ext uri="{BB962C8B-B14F-4D97-AF65-F5344CB8AC3E}">
        <p14:creationId xmlns:p14="http://schemas.microsoft.com/office/powerpoint/2010/main" val="3593400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4111B1-2431-43FD-B569-AC93EFAD7F4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5" name="Picture 8">
            <a:extLst>
              <a:ext uri="{FF2B5EF4-FFF2-40B4-BE49-F238E27FC236}">
                <a16:creationId xmlns:a16="http://schemas.microsoft.com/office/drawing/2014/main" id="{9140DF4A-3E9A-420F-9090-89854A4D96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61261"/>
          <a:stretch>
            <a:fillRect/>
          </a:stretch>
        </p:blipFill>
        <p:spPr bwMode="auto">
          <a:xfrm rot="5400000">
            <a:off x="741385" y="-1257344"/>
            <a:ext cx="2046057" cy="45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787A6-33A2-45AD-BAC2-C88924451DE6}"/>
              </a:ext>
            </a:extLst>
          </p:cNvPr>
          <p:cNvSpPr>
            <a:spLocks noGrp="1"/>
          </p:cNvSpPr>
          <p:nvPr>
            <p:ph type="title" hasCustomPrompt="1"/>
          </p:nvPr>
        </p:nvSpPr>
        <p:spPr>
          <a:xfrm>
            <a:off x="628731" y="2325142"/>
            <a:ext cx="4838537" cy="2145713"/>
          </a:xfrm>
        </p:spPr>
        <p:txBody>
          <a:bodyPr anchor="ctr">
            <a:noAutofit/>
          </a:bodyPr>
          <a:lstStyle>
            <a:lvl1pPr algn="ctr">
              <a:defRPr sz="4400">
                <a:solidFill>
                  <a:schemeClr val="bg1"/>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9" name="Subtitle 2">
            <a:extLst>
              <a:ext uri="{FF2B5EF4-FFF2-40B4-BE49-F238E27FC236}">
                <a16:creationId xmlns:a16="http://schemas.microsoft.com/office/drawing/2014/main" id="{3771C71B-8AE5-46E6-9328-73AA4C803E21}"/>
              </a:ext>
            </a:extLst>
          </p:cNvPr>
          <p:cNvSpPr>
            <a:spLocks noGrp="1"/>
          </p:cNvSpPr>
          <p:nvPr>
            <p:ph type="subTitle" idx="1"/>
          </p:nvPr>
        </p:nvSpPr>
        <p:spPr>
          <a:xfrm>
            <a:off x="628731" y="4749940"/>
            <a:ext cx="4838537" cy="608212"/>
          </a:xfrm>
        </p:spPr>
        <p:txBody>
          <a:bodyPr/>
          <a:lstStyle>
            <a:lvl1pPr marL="0" indent="0" algn="ctr">
              <a:lnSpc>
                <a:spcPct val="100000"/>
              </a:lnSpc>
              <a:buNone/>
              <a:defRPr sz="2400">
                <a:solidFill>
                  <a:schemeClr val="bg1"/>
                </a:solidFill>
                <a:latin typeface="Arial" panose="020B0604020202020204" pitchFamily="34" charset="0"/>
                <a:cs typeface="Arial" panose="020B0604020202020204" pitchFamily="34" charset="0"/>
              </a:defRPr>
            </a:lvl1pPr>
          </a:lstStyle>
          <a:p>
            <a:endParaRPr lang="en-US"/>
          </a:p>
        </p:txBody>
      </p:sp>
      <p:sp>
        <p:nvSpPr>
          <p:cNvPr id="2" name="Picture Placeholder 10">
            <a:extLst>
              <a:ext uri="{FF2B5EF4-FFF2-40B4-BE49-F238E27FC236}">
                <a16:creationId xmlns:a16="http://schemas.microsoft.com/office/drawing/2014/main" id="{9924FEDB-9F63-4520-5CD7-49CF4F0C0C18}"/>
              </a:ext>
            </a:extLst>
          </p:cNvPr>
          <p:cNvSpPr>
            <a:spLocks noGrp="1"/>
          </p:cNvSpPr>
          <p:nvPr>
            <p:ph type="pic" sz="quarter" idx="13"/>
          </p:nvPr>
        </p:nvSpPr>
        <p:spPr>
          <a:xfrm>
            <a:off x="6095999" y="1"/>
            <a:ext cx="6096001" cy="6858000"/>
          </a:xfrm>
          <a:blipFill>
            <a:blip r:embed="rId3" cstate="screen">
              <a:extLst>
                <a:ext uri="{28A0092B-C50C-407E-A947-70E740481C1C}">
                  <a14:useLocalDpi xmlns:a14="http://schemas.microsoft.com/office/drawing/2010/main"/>
                </a:ext>
              </a:extLst>
            </a:blip>
            <a:srcRect/>
            <a:stretch>
              <a:fillRect/>
            </a:stretch>
          </a:blipFill>
        </p:spPr>
        <p:txBody>
          <a:bodyPr/>
          <a:lstStyle/>
          <a:p>
            <a:endParaRPr lang="en-AU"/>
          </a:p>
        </p:txBody>
      </p:sp>
      <p:pic>
        <p:nvPicPr>
          <p:cNvPr id="17" name="Picture 14">
            <a:extLst>
              <a:ext uri="{FF2B5EF4-FFF2-40B4-BE49-F238E27FC236}">
                <a16:creationId xmlns:a16="http://schemas.microsoft.com/office/drawing/2014/main" id="{72EC8506-CC71-D949-BE86-C120D6B9C5BC}"/>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489859" y="5358152"/>
            <a:ext cx="2707327" cy="14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45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8D1B6CFB-91B5-4F36-AD16-2908B3FBAEC1}"/>
              </a:ext>
            </a:extLst>
          </p:cNvPr>
          <p:cNvSpPr>
            <a:spLocks noGrp="1"/>
          </p:cNvSpPr>
          <p:nvPr>
            <p:ph type="title" hasCustomPrompt="1"/>
          </p:nvPr>
        </p:nvSpPr>
        <p:spPr>
          <a:xfrm>
            <a:off x="1024128" y="471509"/>
            <a:ext cx="4562480" cy="1335148"/>
          </a:xfrm>
        </p:spPr>
        <p:txBody>
          <a:bodyPr>
            <a:noAutofit/>
          </a:bodyPr>
          <a:lstStyle>
            <a:lvl1pPr>
              <a:lnSpc>
                <a:spcPct val="80000"/>
              </a:lnSpc>
              <a:defRPr sz="4000">
                <a:latin typeface="Arial Black" panose="020B0A04020102020204" pitchFamily="34" charset="0"/>
              </a:defRPr>
            </a:lvl1pPr>
          </a:lstStyle>
          <a:p>
            <a:r>
              <a:rPr lang="en-US"/>
              <a:t>Edit Master title style</a:t>
            </a:r>
          </a:p>
        </p:txBody>
      </p:sp>
      <p:sp>
        <p:nvSpPr>
          <p:cNvPr id="13" name="Text Placeholder 3">
            <a:extLst>
              <a:ext uri="{FF2B5EF4-FFF2-40B4-BE49-F238E27FC236}">
                <a16:creationId xmlns:a16="http://schemas.microsoft.com/office/drawing/2014/main" id="{02D41422-A302-49F6-A89B-504EEB11F7D3}"/>
              </a:ext>
            </a:extLst>
          </p:cNvPr>
          <p:cNvSpPr>
            <a:spLocks noGrp="1"/>
          </p:cNvSpPr>
          <p:nvPr>
            <p:ph type="body" sz="half" idx="2"/>
          </p:nvPr>
        </p:nvSpPr>
        <p:spPr>
          <a:xfrm>
            <a:off x="1024128" y="1903956"/>
            <a:ext cx="4562480" cy="4115844"/>
          </a:xfrm>
        </p:spPr>
        <p:txBody>
          <a:bodyPr lIns="91440" rIns="91440">
            <a:normAutofit/>
          </a:bodyPr>
          <a:lstStyle>
            <a:lvl1pPr marL="0" indent="0">
              <a:lnSpc>
                <a:spcPct val="100000"/>
              </a:lnSpc>
              <a:spcBef>
                <a:spcPts val="0"/>
              </a:spcBef>
              <a:buNone/>
              <a:defRPr sz="2200">
                <a:solidFill>
                  <a:schemeClr val="tx2"/>
                </a:solidFill>
                <a:latin typeface="Arial" panose="020B0604020202020204" pitchFamily="34" charset="0"/>
                <a:cs typeface="Arial" panose="020B0604020202020204" pitchFamily="34" charset="0"/>
              </a:defRPr>
            </a:lvl1pPr>
            <a:lvl2pPr marL="174625"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E337960B-32A8-4CA9-A68E-1EE4F0BF5BD0}"/>
              </a:ext>
            </a:extLst>
          </p:cNvPr>
          <p:cNvSpPr>
            <a:spLocks noGrp="1"/>
          </p:cNvSpPr>
          <p:nvPr>
            <p:ph type="pic" sz="quarter" idx="10"/>
          </p:nvPr>
        </p:nvSpPr>
        <p:spPr>
          <a:xfrm>
            <a:off x="5710238" y="0"/>
            <a:ext cx="6481762" cy="6858000"/>
          </a:xfrm>
        </p:spPr>
        <p:txBody>
          <a:bodyPr rtlCol="0">
            <a:normAutofit/>
          </a:bodyPr>
          <a:lstStyle/>
          <a:p>
            <a:pPr lvl="0"/>
            <a:r>
              <a:rPr lang="en-US" noProof="0"/>
              <a:t>Click icon to add picture</a:t>
            </a:r>
            <a:endParaRPr lang="en-AU" noProof="0"/>
          </a:p>
        </p:txBody>
      </p:sp>
      <p:sp>
        <p:nvSpPr>
          <p:cNvPr id="6" name="Footer Placeholder 4">
            <a:extLst>
              <a:ext uri="{FF2B5EF4-FFF2-40B4-BE49-F238E27FC236}">
                <a16:creationId xmlns:a16="http://schemas.microsoft.com/office/drawing/2014/main" id="{81CFDA75-C555-479D-9278-C1A8FE2744CC}"/>
              </a:ext>
            </a:extLst>
          </p:cNvPr>
          <p:cNvSpPr>
            <a:spLocks noGrp="1"/>
          </p:cNvSpPr>
          <p:nvPr>
            <p:ph type="ftr" sz="quarter" idx="11"/>
          </p:nvPr>
        </p:nvSpPr>
        <p:spPr>
          <a:xfrm>
            <a:off x="1023938" y="6470649"/>
            <a:ext cx="4389120" cy="280879"/>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Tree>
    <p:extLst>
      <p:ext uri="{BB962C8B-B14F-4D97-AF65-F5344CB8AC3E}">
        <p14:creationId xmlns:p14="http://schemas.microsoft.com/office/powerpoint/2010/main" val="5628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 imag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Picture Placeholder 3">
            <a:extLst>
              <a:ext uri="{FF2B5EF4-FFF2-40B4-BE49-F238E27FC236}">
                <a16:creationId xmlns:a16="http://schemas.microsoft.com/office/drawing/2014/main" id="{257E4A88-40DC-D814-D045-056D67E68D07}"/>
              </a:ext>
            </a:extLst>
          </p:cNvPr>
          <p:cNvSpPr>
            <a:spLocks noGrp="1"/>
          </p:cNvSpPr>
          <p:nvPr>
            <p:ph type="pic" sz="quarter" idx="10"/>
          </p:nvPr>
        </p:nvSpPr>
        <p:spPr>
          <a:xfrm>
            <a:off x="-4" y="0"/>
            <a:ext cx="6660000" cy="6858000"/>
          </a:xfrm>
          <a:prstGeom prst="rect">
            <a:avLst/>
          </a:prstGeom>
          <a:solidFill>
            <a:schemeClr val="bg1"/>
          </a:solidFill>
        </p:spPr>
        <p:txBody>
          <a:bodyPr/>
          <a:lstStyle/>
          <a:p>
            <a:r>
              <a:rPr lang="en-GB"/>
              <a:t>Click icon to add picture</a:t>
            </a:r>
            <a:endParaRPr lang="en-AU"/>
          </a:p>
        </p:txBody>
      </p:sp>
      <p:sp>
        <p:nvSpPr>
          <p:cNvPr id="17" name="Title 1">
            <a:extLst>
              <a:ext uri="{FF2B5EF4-FFF2-40B4-BE49-F238E27FC236}">
                <a16:creationId xmlns:a16="http://schemas.microsoft.com/office/drawing/2014/main" id="{3E143916-B109-AED7-E583-035A5E163779}"/>
              </a:ext>
            </a:extLst>
          </p:cNvPr>
          <p:cNvSpPr>
            <a:spLocks noGrp="1"/>
          </p:cNvSpPr>
          <p:nvPr>
            <p:ph type="title"/>
          </p:nvPr>
        </p:nvSpPr>
        <p:spPr>
          <a:xfrm>
            <a:off x="6874730" y="900000"/>
            <a:ext cx="5135136" cy="1852771"/>
          </a:xfrm>
          <a:prstGeom prst="rect">
            <a:avLst/>
          </a:prstGeom>
        </p:spPr>
        <p:txBody>
          <a:bodyPr>
            <a:noAutofit/>
          </a:bodyPr>
          <a:lstStyle>
            <a:lvl1pPr algn="ctr">
              <a:defRPr sz="4800" b="0">
                <a:solidFill>
                  <a:schemeClr val="bg1"/>
                </a:solidFill>
                <a:latin typeface="+mj-lt"/>
              </a:defRPr>
            </a:lvl1pPr>
          </a:lstStyle>
          <a:p>
            <a:r>
              <a:rPr lang="en-GB"/>
              <a:t>Click to edit Master title style</a:t>
            </a:r>
            <a:endParaRPr lang="en-US" dirty="0"/>
          </a:p>
        </p:txBody>
      </p:sp>
      <p:sp>
        <p:nvSpPr>
          <p:cNvPr id="18" name="Subtitle 2">
            <a:extLst>
              <a:ext uri="{FF2B5EF4-FFF2-40B4-BE49-F238E27FC236}">
                <a16:creationId xmlns:a16="http://schemas.microsoft.com/office/drawing/2014/main" id="{283AD1DC-F687-5E21-B69D-5A0CE85C9BBD}"/>
              </a:ext>
            </a:extLst>
          </p:cNvPr>
          <p:cNvSpPr>
            <a:spLocks noGrp="1"/>
          </p:cNvSpPr>
          <p:nvPr>
            <p:ph type="subTitle" idx="1"/>
          </p:nvPr>
        </p:nvSpPr>
        <p:spPr>
          <a:xfrm>
            <a:off x="6802246" y="3240000"/>
            <a:ext cx="5207620" cy="945027"/>
          </a:xfrm>
          <a:prstGeom prst="rect">
            <a:avLst/>
          </a:prstGeom>
        </p:spPr>
        <p:txBody>
          <a:bodyPr>
            <a:noAutofit/>
          </a:bodyPr>
          <a:lstStyle>
            <a:lvl1pPr algn="ctr">
              <a:defRPr sz="2800">
                <a:solidFill>
                  <a:schemeClr val="bg1"/>
                </a:solidFill>
                <a:latin typeface="+mn-lt"/>
                <a:cs typeface="Foco CC App" panose="020B0504050202020203" pitchFamily="34" charset="0"/>
              </a:defRPr>
            </a:lvl1pPr>
          </a:lstStyle>
          <a:p>
            <a:r>
              <a:rPr lang="en-GB"/>
              <a:t>Click to edit Master subtitle style</a:t>
            </a:r>
            <a:endParaRPr lang="en-US" dirty="0"/>
          </a:p>
        </p:txBody>
      </p:sp>
      <p:sp>
        <p:nvSpPr>
          <p:cNvPr id="2" name="Text Placeholder 5">
            <a:extLst>
              <a:ext uri="{FF2B5EF4-FFF2-40B4-BE49-F238E27FC236}">
                <a16:creationId xmlns:a16="http://schemas.microsoft.com/office/drawing/2014/main" id="{04E93114-255A-F353-C41E-80A8C2FE1A54}"/>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tx2"/>
                </a:solidFill>
              </a:defRPr>
            </a:lvl1pPr>
          </a:lstStyle>
          <a:p>
            <a:pPr lvl="0"/>
            <a:r>
              <a:rPr lang="en-US" dirty="0"/>
              <a:t>0</a:t>
            </a:r>
            <a:endParaRPr lang="en-AU" dirty="0"/>
          </a:p>
        </p:txBody>
      </p:sp>
      <p:sp>
        <p:nvSpPr>
          <p:cNvPr id="7" name="Slide Number Placeholder 5">
            <a:extLst>
              <a:ext uri="{FF2B5EF4-FFF2-40B4-BE49-F238E27FC236}">
                <a16:creationId xmlns:a16="http://schemas.microsoft.com/office/drawing/2014/main" id="{5B57362A-1DE0-BE18-4CC3-58FEE43D3436}"/>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606344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text and Image - NO lin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E5C433D0-8D27-636E-5BFB-2BFF9129ED1D}"/>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29314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age_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52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6" name="Picture 14">
            <a:extLst>
              <a:ext uri="{FF2B5EF4-FFF2-40B4-BE49-F238E27FC236}">
                <a16:creationId xmlns:a16="http://schemas.microsoft.com/office/drawing/2014/main" id="{459BEEB4-FA06-4D1A-29AB-A75952A3F47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6793" y="100149"/>
            <a:ext cx="2923100" cy="152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0">
            <a:extLst>
              <a:ext uri="{FF2B5EF4-FFF2-40B4-BE49-F238E27FC236}">
                <a16:creationId xmlns:a16="http://schemas.microsoft.com/office/drawing/2014/main" id="{A04D17DC-0777-7D86-6602-ABADBD39F5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701" y="5745579"/>
            <a:ext cx="2421601" cy="874139"/>
          </a:xfrm>
          <a:prstGeom prst="rect">
            <a:avLst/>
          </a:prstGeom>
        </p:spPr>
      </p:pic>
      <p:sp>
        <p:nvSpPr>
          <p:cNvPr id="12" name="Graphic 7">
            <a:extLst>
              <a:ext uri="{FF2B5EF4-FFF2-40B4-BE49-F238E27FC236}">
                <a16:creationId xmlns:a16="http://schemas.microsoft.com/office/drawing/2014/main" id="{6678CDE5-2B1C-FFC5-2A25-7DB076D31911}"/>
              </a:ext>
            </a:extLst>
          </p:cNvPr>
          <p:cNvSpPr/>
          <p:nvPr userDrawn="1"/>
        </p:nvSpPr>
        <p:spPr>
          <a:xfrm>
            <a:off x="8033943" y="4629902"/>
            <a:ext cx="4161327" cy="2228521"/>
          </a:xfrm>
          <a:custGeom>
            <a:avLst/>
            <a:gdLst>
              <a:gd name="connsiteX0" fmla="*/ 4161328 w 4161327"/>
              <a:gd name="connsiteY0" fmla="*/ 678243 h 2228521"/>
              <a:gd name="connsiteX1" fmla="*/ 9532 w 4161327"/>
              <a:gd name="connsiteY1" fmla="*/ 7280 h 2228521"/>
              <a:gd name="connsiteX2" fmla="*/ 153297 w 4161327"/>
              <a:gd name="connsiteY2" fmla="*/ 2228522 h 2228521"/>
              <a:gd name="connsiteX3" fmla="*/ 4161328 w 4161327"/>
              <a:gd name="connsiteY3" fmla="*/ 2228522 h 2228521"/>
              <a:gd name="connsiteX4" fmla="*/ 4161328 w 4161327"/>
              <a:gd name="connsiteY4" fmla="*/ 678243 h 222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1327" h="2228521">
                <a:moveTo>
                  <a:pt x="4161328" y="678243"/>
                </a:moveTo>
                <a:cubicBezTo>
                  <a:pt x="2204219" y="-118781"/>
                  <a:pt x="9532" y="7280"/>
                  <a:pt x="9532" y="7280"/>
                </a:cubicBezTo>
                <a:cubicBezTo>
                  <a:pt x="9532" y="7280"/>
                  <a:pt x="-55322" y="958478"/>
                  <a:pt x="153297" y="2228522"/>
                </a:cubicBezTo>
                <a:lnTo>
                  <a:pt x="4161328" y="2228522"/>
                </a:lnTo>
                <a:lnTo>
                  <a:pt x="4161328" y="678243"/>
                </a:lnTo>
                <a:close/>
              </a:path>
            </a:pathLst>
          </a:custGeom>
          <a:solidFill>
            <a:srgbClr val="FFD200"/>
          </a:solidFill>
          <a:ln w="4439" cap="flat">
            <a:noFill/>
            <a:prstDash val="solid"/>
            <a:miter/>
          </a:ln>
        </p:spPr>
        <p:txBody>
          <a:bodyPr rtlCol="0" anchor="ctr"/>
          <a:lstStyle/>
          <a:p>
            <a:endParaRPr lang="en-AU"/>
          </a:p>
        </p:txBody>
      </p:sp>
      <p:sp>
        <p:nvSpPr>
          <p:cNvPr id="14" name="Text Placeholder 13">
            <a:extLst>
              <a:ext uri="{FF2B5EF4-FFF2-40B4-BE49-F238E27FC236}">
                <a16:creationId xmlns:a16="http://schemas.microsoft.com/office/drawing/2014/main" id="{75412DFB-9E88-6D7C-C7CE-7DEC6818780C}"/>
              </a:ext>
            </a:extLst>
          </p:cNvPr>
          <p:cNvSpPr>
            <a:spLocks noGrp="1"/>
          </p:cNvSpPr>
          <p:nvPr>
            <p:ph type="body" sz="quarter" idx="10"/>
          </p:nvPr>
        </p:nvSpPr>
        <p:spPr>
          <a:xfrm>
            <a:off x="394448" y="1954307"/>
            <a:ext cx="11403105" cy="874140"/>
          </a:xfrm>
          <a:prstGeom prst="rect">
            <a:avLst/>
          </a:prstGeom>
        </p:spPr>
        <p:txBody>
          <a:bodyPr/>
          <a:lstStyle>
            <a:lvl1pPr algn="ctr">
              <a:defRPr sz="6000">
                <a:solidFill>
                  <a:schemeClr val="bg1"/>
                </a:solidFill>
                <a:latin typeface="+mj-lt"/>
              </a:defRPr>
            </a:lvl1pPr>
            <a:lvl2pPr algn="ctr">
              <a:defRPr>
                <a:solidFill>
                  <a:schemeClr val="bg1"/>
                </a:solidFill>
                <a:latin typeface="+mj-lt"/>
              </a:defRPr>
            </a:lvl2pPr>
            <a:lvl3pPr algn="ctr">
              <a:defRPr>
                <a:solidFill>
                  <a:schemeClr val="bg1"/>
                </a:solidFill>
                <a:latin typeface="+mj-lt"/>
              </a:defRPr>
            </a:lvl3pPr>
            <a:lvl4pPr algn="ctr">
              <a:defRPr>
                <a:solidFill>
                  <a:schemeClr val="bg1"/>
                </a:solidFill>
                <a:latin typeface="+mj-lt"/>
              </a:defRPr>
            </a:lvl4pPr>
            <a:lvl5pPr algn="ctr">
              <a:defRPr>
                <a:solidFill>
                  <a:schemeClr val="bg1"/>
                </a:solidFill>
                <a:latin typeface="+mj-lt"/>
              </a:defRPr>
            </a:lvl5pPr>
          </a:lstStyle>
          <a:p>
            <a:pPr lvl="0"/>
            <a:r>
              <a:rPr lang="en-GB"/>
              <a:t>Click to edit Master text styles</a:t>
            </a:r>
          </a:p>
        </p:txBody>
      </p:sp>
      <p:sp>
        <p:nvSpPr>
          <p:cNvPr id="16" name="Text Placeholder 15">
            <a:extLst>
              <a:ext uri="{FF2B5EF4-FFF2-40B4-BE49-F238E27FC236}">
                <a16:creationId xmlns:a16="http://schemas.microsoft.com/office/drawing/2014/main" id="{F9379997-5AC2-351B-7B94-383DA860267F}"/>
              </a:ext>
            </a:extLst>
          </p:cNvPr>
          <p:cNvSpPr>
            <a:spLocks noGrp="1"/>
          </p:cNvSpPr>
          <p:nvPr>
            <p:ph type="body" sz="quarter" idx="11"/>
          </p:nvPr>
        </p:nvSpPr>
        <p:spPr>
          <a:xfrm>
            <a:off x="3091656" y="3083392"/>
            <a:ext cx="6008688" cy="852487"/>
          </a:xfrm>
          <a:prstGeom prst="rect">
            <a:avLst/>
          </a:prstGeom>
        </p:spPr>
        <p:txBody>
          <a:bodyPr/>
          <a:lstStyle>
            <a:lvl1pPr algn="ctr">
              <a:defRPr sz="2200">
                <a:solidFill>
                  <a:schemeClr val="bg1"/>
                </a:solidFill>
                <a:latin typeface="+mj-lt"/>
              </a:defRPr>
            </a:lvl1pPr>
            <a:lvl2pPr>
              <a:defRPr sz="2200">
                <a:solidFill>
                  <a:schemeClr val="bg1"/>
                </a:solidFill>
                <a:latin typeface="+mj-lt"/>
              </a:defRPr>
            </a:lvl2pPr>
            <a:lvl3pPr>
              <a:defRPr sz="22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GB"/>
              <a:t>Click to edit Master text styles</a:t>
            </a:r>
          </a:p>
        </p:txBody>
      </p:sp>
      <p:sp>
        <p:nvSpPr>
          <p:cNvPr id="17" name="Text Placeholder 15">
            <a:extLst>
              <a:ext uri="{FF2B5EF4-FFF2-40B4-BE49-F238E27FC236}">
                <a16:creationId xmlns:a16="http://schemas.microsoft.com/office/drawing/2014/main" id="{EE4EA0B3-5CDA-01C6-DB1F-9FA1619B8A6B}"/>
              </a:ext>
            </a:extLst>
          </p:cNvPr>
          <p:cNvSpPr>
            <a:spLocks noGrp="1"/>
          </p:cNvSpPr>
          <p:nvPr>
            <p:ph type="body" sz="quarter" idx="12"/>
          </p:nvPr>
        </p:nvSpPr>
        <p:spPr>
          <a:xfrm>
            <a:off x="8580474" y="5473596"/>
            <a:ext cx="2804703" cy="852487"/>
          </a:xfrm>
          <a:prstGeom prst="rect">
            <a:avLst/>
          </a:prstGeom>
        </p:spPr>
        <p:txBody>
          <a:bodyPr/>
          <a:lstStyle>
            <a:lvl1pPr algn="ctr">
              <a:defRPr sz="2200">
                <a:solidFill>
                  <a:schemeClr val="tx2"/>
                </a:solidFill>
                <a:latin typeface="+mj-lt"/>
              </a:defRPr>
            </a:lvl1pPr>
            <a:lvl2pPr>
              <a:defRPr sz="2200">
                <a:solidFill>
                  <a:schemeClr val="bg1"/>
                </a:solidFill>
                <a:latin typeface="+mj-lt"/>
              </a:defRPr>
            </a:lvl2pPr>
            <a:lvl3pPr>
              <a:defRPr sz="22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GB"/>
              <a:t>Click to edit Master text styles</a:t>
            </a:r>
          </a:p>
        </p:txBody>
      </p:sp>
    </p:spTree>
    <p:extLst>
      <p:ext uri="{BB962C8B-B14F-4D97-AF65-F5344CB8AC3E}">
        <p14:creationId xmlns:p14="http://schemas.microsoft.com/office/powerpoint/2010/main" val="1106590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oC standa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8" name="Graphic 7">
            <a:extLst>
              <a:ext uri="{FF2B5EF4-FFF2-40B4-BE49-F238E27FC236}">
                <a16:creationId xmlns:a16="http://schemas.microsoft.com/office/drawing/2014/main" id="{A33F8179-601B-4080-5CDE-922DA695E0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8566" y="830872"/>
            <a:ext cx="1564725" cy="2214282"/>
          </a:xfrm>
          <a:prstGeom prst="rect">
            <a:avLst/>
          </a:prstGeom>
        </p:spPr>
      </p:pic>
      <p:sp>
        <p:nvSpPr>
          <p:cNvPr id="13" name="TextBox 12">
            <a:extLst>
              <a:ext uri="{FF2B5EF4-FFF2-40B4-BE49-F238E27FC236}">
                <a16:creationId xmlns:a16="http://schemas.microsoft.com/office/drawing/2014/main" id="{275EEE58-A4F9-5901-A545-31A2E59E95F5}"/>
              </a:ext>
            </a:extLst>
          </p:cNvPr>
          <p:cNvSpPr txBox="1"/>
          <p:nvPr userDrawn="1"/>
        </p:nvSpPr>
        <p:spPr>
          <a:xfrm>
            <a:off x="871808" y="2788025"/>
            <a:ext cx="1798240" cy="523220"/>
          </a:xfrm>
          <a:prstGeom prst="rect">
            <a:avLst/>
          </a:prstGeom>
          <a:noFill/>
        </p:spPr>
        <p:txBody>
          <a:bodyPr wrap="square" rtlCol="0">
            <a:spAutoFit/>
          </a:bodyPr>
          <a:lstStyle/>
          <a:p>
            <a:pPr algn="ctr" rtl="0"/>
            <a:r>
              <a:rPr lang="en-US" sz="1400" b="1" i="1" u="none" strike="noStrike" kern="1200" baseline="30000" dirty="0">
                <a:solidFill>
                  <a:schemeClr val="tx2"/>
                </a:solidFill>
                <a:latin typeface="+mn-lt"/>
                <a:ea typeface="+mn-ea"/>
                <a:cs typeface="+mn-cs"/>
              </a:rPr>
              <a:t>Aboriginal Respect Symbol. Designed by Marcus Lee Design for Cancer Council NSW.</a:t>
            </a:r>
          </a:p>
        </p:txBody>
      </p:sp>
      <p:sp>
        <p:nvSpPr>
          <p:cNvPr id="15" name="TextBox 14">
            <a:extLst>
              <a:ext uri="{FF2B5EF4-FFF2-40B4-BE49-F238E27FC236}">
                <a16:creationId xmlns:a16="http://schemas.microsoft.com/office/drawing/2014/main" id="{BDACFA4F-182A-614E-8CB3-3F22601591DD}"/>
              </a:ext>
            </a:extLst>
          </p:cNvPr>
          <p:cNvSpPr txBox="1"/>
          <p:nvPr userDrawn="1"/>
        </p:nvSpPr>
        <p:spPr>
          <a:xfrm>
            <a:off x="2994212" y="1322621"/>
            <a:ext cx="7189694" cy="732252"/>
          </a:xfrm>
          <a:prstGeom prst="rect">
            <a:avLst/>
          </a:prstGeom>
          <a:noFill/>
        </p:spPr>
        <p:txBody>
          <a:bodyPr wrap="square" rtlCol="0" anchor="ctr">
            <a:spAutoFit/>
          </a:bodyPr>
          <a:lstStyle/>
          <a:p>
            <a:pPr rtl="0">
              <a:lnSpc>
                <a:spcPct val="108000"/>
              </a:lnSpc>
              <a:spcBef>
                <a:spcPts val="600"/>
              </a:spcBef>
              <a:spcAft>
                <a:spcPts val="600"/>
              </a:spcAft>
            </a:pPr>
            <a:r>
              <a:rPr lang="en-GB" sz="6000" b="0" i="0" u="none" strike="noStrike" kern="1200" baseline="30000" dirty="0">
                <a:solidFill>
                  <a:schemeClr val="tx2"/>
                </a:solidFill>
                <a:latin typeface="+mj-lt"/>
                <a:ea typeface="+mn-ea"/>
                <a:cs typeface="+mn-cs"/>
              </a:rPr>
              <a:t>Acknowledgement of Country</a:t>
            </a:r>
            <a:r>
              <a:rPr lang="en-GB" sz="6000" b="0" i="0" u="none" strike="noStrike" kern="1200" baseline="30000" dirty="0">
                <a:solidFill>
                  <a:schemeClr val="bg1"/>
                </a:solidFill>
                <a:latin typeface="+mj-lt"/>
                <a:ea typeface="+mn-ea"/>
                <a:cs typeface="+mn-cs"/>
              </a:rPr>
              <a:t>.</a:t>
            </a:r>
            <a:endParaRPr lang="en-GB" sz="6000" b="0" i="0" u="none" strike="noStrike" kern="1200" baseline="30000" dirty="0">
              <a:solidFill>
                <a:schemeClr val="tx2"/>
              </a:solidFill>
              <a:latin typeface="+mj-lt"/>
              <a:ea typeface="+mn-ea"/>
              <a:cs typeface="+mn-cs"/>
            </a:endParaRPr>
          </a:p>
        </p:txBody>
      </p:sp>
      <p:sp>
        <p:nvSpPr>
          <p:cNvPr id="18" name="TextBox 17">
            <a:extLst>
              <a:ext uri="{FF2B5EF4-FFF2-40B4-BE49-F238E27FC236}">
                <a16:creationId xmlns:a16="http://schemas.microsoft.com/office/drawing/2014/main" id="{12D0D8CE-629D-7E11-B266-1AC5852E8E98}"/>
              </a:ext>
            </a:extLst>
          </p:cNvPr>
          <p:cNvSpPr txBox="1"/>
          <p:nvPr userDrawn="1"/>
        </p:nvSpPr>
        <p:spPr>
          <a:xfrm>
            <a:off x="2994212" y="1967936"/>
            <a:ext cx="7189694" cy="1183081"/>
          </a:xfrm>
          <a:prstGeom prst="rect">
            <a:avLst/>
          </a:prstGeom>
          <a:noFill/>
        </p:spPr>
        <p:txBody>
          <a:bodyPr wrap="square" rtlCol="0">
            <a:spAutoFit/>
          </a:bodyPr>
          <a:lstStyle/>
          <a:p>
            <a:pPr rtl="0">
              <a:lnSpc>
                <a:spcPct val="112000"/>
              </a:lnSpc>
              <a:spcBef>
                <a:spcPts val="600"/>
              </a:spcBef>
              <a:spcAft>
                <a:spcPts val="600"/>
              </a:spcAft>
            </a:pPr>
            <a:r>
              <a:rPr lang="en-US" sz="2400" b="0" i="0" u="none" strike="noStrike" kern="1200" baseline="30000" dirty="0">
                <a:solidFill>
                  <a:schemeClr val="tx2"/>
                </a:solidFill>
                <a:latin typeface="+mj-lt"/>
                <a:ea typeface="+mn-ea"/>
                <a:cs typeface="+mn-cs"/>
              </a:rPr>
              <a:t>Cancer Council NSW would like to acknowledge the Traditional Custodians of the land on which we live and work. </a:t>
            </a:r>
            <a:r>
              <a:rPr lang="en-US" sz="2400" b="0" i="0" u="none" strike="noStrike" kern="1200" baseline="30000">
                <a:solidFill>
                  <a:schemeClr val="tx2"/>
                </a:solidFill>
                <a:latin typeface="+mj-lt"/>
                <a:ea typeface="+mn-ea"/>
                <a:cs typeface="+mn-cs"/>
              </a:rPr>
              <a:t>We would also like to pay respect to the Elders past and present, and extend that respect to all other Aboriginal and Torres Strait Islander peoples.</a:t>
            </a:r>
            <a:endParaRPr lang="en-GB" sz="2400" b="0" i="0" u="none" strike="noStrike" kern="1200" baseline="30000" dirty="0">
              <a:solidFill>
                <a:schemeClr val="tx2"/>
              </a:solidFill>
              <a:latin typeface="+mj-lt"/>
              <a:ea typeface="+mn-ea"/>
              <a:cs typeface="+mn-cs"/>
            </a:endParaRPr>
          </a:p>
        </p:txBody>
      </p:sp>
      <p:sp>
        <p:nvSpPr>
          <p:cNvPr id="19" name="TextBox 18">
            <a:extLst>
              <a:ext uri="{FF2B5EF4-FFF2-40B4-BE49-F238E27FC236}">
                <a16:creationId xmlns:a16="http://schemas.microsoft.com/office/drawing/2014/main" id="{AC0DB0A0-24AB-FD21-9709-64A51FC89293}"/>
              </a:ext>
            </a:extLst>
          </p:cNvPr>
          <p:cNvSpPr txBox="1"/>
          <p:nvPr userDrawn="1"/>
        </p:nvSpPr>
        <p:spPr>
          <a:xfrm>
            <a:off x="2994212" y="3204791"/>
            <a:ext cx="7189694" cy="1183081"/>
          </a:xfrm>
          <a:prstGeom prst="rect">
            <a:avLst/>
          </a:prstGeom>
          <a:noFill/>
        </p:spPr>
        <p:txBody>
          <a:bodyPr wrap="square" rtlCol="0">
            <a:spAutoFit/>
          </a:bodyPr>
          <a:lstStyle/>
          <a:p>
            <a:pPr rtl="0">
              <a:lnSpc>
                <a:spcPct val="112000"/>
              </a:lnSpc>
              <a:spcBef>
                <a:spcPts val="600"/>
              </a:spcBef>
              <a:spcAft>
                <a:spcPts val="600"/>
              </a:spcAft>
            </a:pPr>
            <a:r>
              <a:rPr lang="en-US" sz="2400" b="0" i="0" u="none" strike="noStrike" kern="1200" baseline="30000" dirty="0">
                <a:solidFill>
                  <a:schemeClr val="tx2"/>
                </a:solidFill>
                <a:latin typeface="+mn-lt"/>
                <a:ea typeface="+mn-ea"/>
                <a:cs typeface="+mn-cs"/>
              </a:rPr>
              <a:t>Cancer Council NSW is committed to reconciliation with Aboriginal and Torres Strait Islander peoples. Our vision for reconciliation is to improve health outcomes for Aboriginal and Torres Strait Islander communities across NSW by creating culturally safe and responsive programs and services. </a:t>
            </a:r>
            <a:endParaRPr lang="en-GB" sz="2400" b="0" i="0" u="none" strike="noStrike" kern="1200" baseline="30000" dirty="0">
              <a:solidFill>
                <a:schemeClr val="tx2"/>
              </a:solidFill>
              <a:latin typeface="+mn-lt"/>
              <a:ea typeface="+mn-ea"/>
              <a:cs typeface="+mn-cs"/>
            </a:endParaRPr>
          </a:p>
        </p:txBody>
      </p:sp>
      <p:sp>
        <p:nvSpPr>
          <p:cNvPr id="5" name="Text Placeholder 5">
            <a:extLst>
              <a:ext uri="{FF2B5EF4-FFF2-40B4-BE49-F238E27FC236}">
                <a16:creationId xmlns:a16="http://schemas.microsoft.com/office/drawing/2014/main" id="{C2C5D4F6-6B8E-A4DF-1F2A-258604628463}"/>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6" name="Slide Number Placeholder 5">
            <a:extLst>
              <a:ext uri="{FF2B5EF4-FFF2-40B4-BE49-F238E27FC236}">
                <a16:creationId xmlns:a16="http://schemas.microsoft.com/office/drawing/2014/main" id="{DFA98BD0-C474-5F28-F3D6-51060734B6EB}"/>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1445500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oC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6" name="Text Placeholder 5">
            <a:extLst>
              <a:ext uri="{FF2B5EF4-FFF2-40B4-BE49-F238E27FC236}">
                <a16:creationId xmlns:a16="http://schemas.microsoft.com/office/drawing/2014/main" id="{D43AEA2A-02E7-2097-3D03-9748D0CF2C90}"/>
              </a:ext>
            </a:extLst>
          </p:cNvPr>
          <p:cNvSpPr>
            <a:spLocks noGrp="1"/>
          </p:cNvSpPr>
          <p:nvPr>
            <p:ph type="body" sz="quarter" idx="10" hasCustomPrompt="1"/>
          </p:nvPr>
        </p:nvSpPr>
        <p:spPr>
          <a:xfrm>
            <a:off x="2886635" y="1026102"/>
            <a:ext cx="8924785" cy="806450"/>
          </a:xfrm>
          <a:prstGeom prst="rect">
            <a:avLst/>
          </a:prstGeom>
        </p:spPr>
        <p:txBody>
          <a:bodyPr>
            <a:noAutofit/>
          </a:bodyPr>
          <a:lstStyle>
            <a:lvl1pPr marL="0" indent="0">
              <a:lnSpc>
                <a:spcPct val="112000"/>
              </a:lnSpc>
              <a:spcBef>
                <a:spcPts val="600"/>
              </a:spcBef>
              <a:spcAft>
                <a:spcPts val="600"/>
              </a:spcAft>
              <a:defRPr sz="4800">
                <a:solidFill>
                  <a:schemeClr val="tx2"/>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dirty="0"/>
              <a:t>Click to edit Master text.</a:t>
            </a:r>
            <a:endParaRPr lang="en-AU" dirty="0"/>
          </a:p>
        </p:txBody>
      </p:sp>
      <p:sp>
        <p:nvSpPr>
          <p:cNvPr id="9" name="Text Placeholder 8">
            <a:extLst>
              <a:ext uri="{FF2B5EF4-FFF2-40B4-BE49-F238E27FC236}">
                <a16:creationId xmlns:a16="http://schemas.microsoft.com/office/drawing/2014/main" id="{20D59346-BC35-7E76-672C-3CCA6B01FF48}"/>
              </a:ext>
            </a:extLst>
          </p:cNvPr>
          <p:cNvSpPr>
            <a:spLocks noGrp="1"/>
          </p:cNvSpPr>
          <p:nvPr>
            <p:ph type="body" sz="quarter" idx="11"/>
          </p:nvPr>
        </p:nvSpPr>
        <p:spPr>
          <a:xfrm>
            <a:off x="2967038" y="2070100"/>
            <a:ext cx="8844382" cy="2955349"/>
          </a:xfrm>
          <a:prstGeom prst="rect">
            <a:avLst/>
          </a:prstGeom>
        </p:spPr>
        <p:txBody>
          <a:bodyPr>
            <a:normAutofit/>
          </a:bodyPr>
          <a:lstStyle>
            <a:lvl1pPr marL="0" indent="0">
              <a:lnSpc>
                <a:spcPct val="112000"/>
              </a:lnSpc>
              <a:spcBef>
                <a:spcPts val="600"/>
              </a:spcBef>
              <a:spcAft>
                <a:spcPts val="600"/>
              </a:spcAft>
              <a:defRPr sz="2800"/>
            </a:lvl1pPr>
            <a:lvl2pPr>
              <a:defRPr sz="2400"/>
            </a:lvl2pPr>
            <a:lvl3pPr>
              <a:defRPr sz="2400"/>
            </a:lvl3pPr>
            <a:lvl4pPr>
              <a:defRPr sz="2400"/>
            </a:lvl4pPr>
            <a:lvl5pPr>
              <a:defRPr sz="2400"/>
            </a:lvl5pPr>
          </a:lstStyle>
          <a:p>
            <a:pPr lvl="0"/>
            <a:r>
              <a:rPr lang="en-GB"/>
              <a:t>Click to edit Master text styles</a:t>
            </a:r>
          </a:p>
        </p:txBody>
      </p:sp>
      <p:sp>
        <p:nvSpPr>
          <p:cNvPr id="4" name="Text Placeholder 5">
            <a:extLst>
              <a:ext uri="{FF2B5EF4-FFF2-40B4-BE49-F238E27FC236}">
                <a16:creationId xmlns:a16="http://schemas.microsoft.com/office/drawing/2014/main" id="{D16E9372-B5E8-77A6-CB71-B65DF2DBF538}"/>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5" name="Slide Number Placeholder 5">
            <a:extLst>
              <a:ext uri="{FF2B5EF4-FFF2-40B4-BE49-F238E27FC236}">
                <a16:creationId xmlns:a16="http://schemas.microsoft.com/office/drawing/2014/main" id="{9713CB52-3DDC-5C8C-158A-4862D301C040}"/>
              </a:ext>
            </a:extLst>
          </p:cNvPr>
          <p:cNvSpPr>
            <a:spLocks noGrp="1"/>
          </p:cNvSpPr>
          <p:nvPr>
            <p:ph type="sldNum" sz="quarter" idx="13"/>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pic>
        <p:nvPicPr>
          <p:cNvPr id="7" name="Graphic 6">
            <a:extLst>
              <a:ext uri="{FF2B5EF4-FFF2-40B4-BE49-F238E27FC236}">
                <a16:creationId xmlns:a16="http://schemas.microsoft.com/office/drawing/2014/main" id="{CB21B967-F247-0A85-17C5-C32502F8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566" y="830872"/>
            <a:ext cx="1564725" cy="2214282"/>
          </a:xfrm>
          <a:prstGeom prst="rect">
            <a:avLst/>
          </a:prstGeom>
        </p:spPr>
      </p:pic>
      <p:sp>
        <p:nvSpPr>
          <p:cNvPr id="10" name="TextBox 9">
            <a:extLst>
              <a:ext uri="{FF2B5EF4-FFF2-40B4-BE49-F238E27FC236}">
                <a16:creationId xmlns:a16="http://schemas.microsoft.com/office/drawing/2014/main" id="{144DAE90-3BDA-843C-D067-7E0E29F559CA}"/>
              </a:ext>
            </a:extLst>
          </p:cNvPr>
          <p:cNvSpPr txBox="1"/>
          <p:nvPr userDrawn="1"/>
        </p:nvSpPr>
        <p:spPr>
          <a:xfrm>
            <a:off x="871808" y="2788025"/>
            <a:ext cx="1798240" cy="523220"/>
          </a:xfrm>
          <a:prstGeom prst="rect">
            <a:avLst/>
          </a:prstGeom>
          <a:noFill/>
        </p:spPr>
        <p:txBody>
          <a:bodyPr wrap="square" rtlCol="0">
            <a:spAutoFit/>
          </a:bodyPr>
          <a:lstStyle/>
          <a:p>
            <a:pPr algn="ctr" rtl="0"/>
            <a:r>
              <a:rPr lang="en-US" sz="1400" b="1" i="1" u="none" strike="noStrike" kern="1200" baseline="30000" dirty="0">
                <a:solidFill>
                  <a:schemeClr val="tx2"/>
                </a:solidFill>
                <a:latin typeface="+mn-lt"/>
                <a:ea typeface="+mn-ea"/>
                <a:cs typeface="+mn-cs"/>
              </a:rPr>
              <a:t>Aboriginal Respect Symbol. Designed by Marcus Lee Design for Cancer Council NSW.</a:t>
            </a:r>
          </a:p>
        </p:txBody>
      </p:sp>
    </p:spTree>
    <p:extLst>
      <p:ext uri="{BB962C8B-B14F-4D97-AF65-F5344CB8AC3E}">
        <p14:creationId xmlns:p14="http://schemas.microsoft.com/office/powerpoint/2010/main" val="1500191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ext - Respect">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pic>
        <p:nvPicPr>
          <p:cNvPr id="9" name="Graphic 8">
            <a:extLst>
              <a:ext uri="{FF2B5EF4-FFF2-40B4-BE49-F238E27FC236}">
                <a16:creationId xmlns:a16="http://schemas.microsoft.com/office/drawing/2014/main" id="{F61AFAD0-A19C-063D-B540-1062A86EF1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000" y="5963641"/>
            <a:ext cx="1994595" cy="720000"/>
          </a:xfrm>
          <a:prstGeom prst="rect">
            <a:avLst/>
          </a:prstGeom>
        </p:spPr>
      </p:pic>
      <p:cxnSp>
        <p:nvCxnSpPr>
          <p:cNvPr id="13" name="Straight Connector 12">
            <a:extLst>
              <a:ext uri="{FF2B5EF4-FFF2-40B4-BE49-F238E27FC236}">
                <a16:creationId xmlns:a16="http://schemas.microsoft.com/office/drawing/2014/main" id="{A3F2220F-C375-13A1-D93A-C83F191A930E}"/>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038C6E5A-416D-0448-9BC1-4828A8E146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6" name="Content Placeholder 2">
            <a:extLst>
              <a:ext uri="{FF2B5EF4-FFF2-40B4-BE49-F238E27FC236}">
                <a16:creationId xmlns:a16="http://schemas.microsoft.com/office/drawing/2014/main" id="{C0164818-9D3A-D1A5-E43B-56FC32C9457A}"/>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31589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text - NO Respec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cxnSp>
        <p:nvCxnSpPr>
          <p:cNvPr id="9" name="Straight Connector 8">
            <a:extLst>
              <a:ext uri="{FF2B5EF4-FFF2-40B4-BE49-F238E27FC236}">
                <a16:creationId xmlns:a16="http://schemas.microsoft.com/office/drawing/2014/main" id="{75ED8201-0AC4-F484-3C7E-3D187B9A2816}"/>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365808-E4BB-B13E-C0EC-553A7A071EF4}"/>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7" name="Title 1">
            <a:extLst>
              <a:ext uri="{FF2B5EF4-FFF2-40B4-BE49-F238E27FC236}">
                <a16:creationId xmlns:a16="http://schemas.microsoft.com/office/drawing/2014/main" id="{EBF3E585-3766-715C-CD94-9B256A09B12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8" name="Content Placeholder 2">
            <a:extLst>
              <a:ext uri="{FF2B5EF4-FFF2-40B4-BE49-F238E27FC236}">
                <a16:creationId xmlns:a16="http://schemas.microsoft.com/office/drawing/2014/main" id="{92482DDD-BA89-19DD-2B7F-6F83F2F1241E}"/>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048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text - NO 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6" name="Text Placeholder 5">
            <a:extLst>
              <a:ext uri="{FF2B5EF4-FFF2-40B4-BE49-F238E27FC236}">
                <a16:creationId xmlns:a16="http://schemas.microsoft.com/office/drawing/2014/main" id="{E897A092-E395-1B53-59DE-C6A047B6E7B1}"/>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7" name="Title 1">
            <a:extLst>
              <a:ext uri="{FF2B5EF4-FFF2-40B4-BE49-F238E27FC236}">
                <a16:creationId xmlns:a16="http://schemas.microsoft.com/office/drawing/2014/main" id="{E4E63199-1C57-D387-9C8F-3FAB488AA6E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747C6D25-F90B-D7C4-4E8C-2ABDBD4E35C0}"/>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83261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text - 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7" name="Title 1">
            <a:extLst>
              <a:ext uri="{FF2B5EF4-FFF2-40B4-BE49-F238E27FC236}">
                <a16:creationId xmlns:a16="http://schemas.microsoft.com/office/drawing/2014/main" id="{E4E63199-1C57-D387-9C8F-3FAB488AA6E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775B0634-1F8B-A862-FE0B-CCE344A3139A}"/>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2510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4111B1-2431-43FD-B569-AC93EFAD7F4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5" name="Picture 8">
            <a:extLst>
              <a:ext uri="{FF2B5EF4-FFF2-40B4-BE49-F238E27FC236}">
                <a16:creationId xmlns:a16="http://schemas.microsoft.com/office/drawing/2014/main" id="{9140DF4A-3E9A-420F-9090-89854A4D96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F17EEBF-853C-4E9F-9A5E-13C6BA635A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6576" y="0"/>
            <a:ext cx="3044824" cy="15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787A6-33A2-45AD-BAC2-C88924451DE6}"/>
              </a:ext>
            </a:extLst>
          </p:cNvPr>
          <p:cNvSpPr>
            <a:spLocks noGrp="1"/>
          </p:cNvSpPr>
          <p:nvPr>
            <p:ph type="title"/>
          </p:nvPr>
        </p:nvSpPr>
        <p:spPr>
          <a:xfrm>
            <a:off x="1750711" y="2717336"/>
            <a:ext cx="8690578" cy="1325563"/>
          </a:xfrm>
        </p:spPr>
        <p:txBody>
          <a:bodyPr>
            <a:noAutofit/>
          </a:bodyPr>
          <a:lstStyle>
            <a:lvl1pPr algn="ctr">
              <a:defRPr sz="4400">
                <a:solidFill>
                  <a:schemeClr val="bg1"/>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9" name="Subtitle 2">
            <a:extLst>
              <a:ext uri="{FF2B5EF4-FFF2-40B4-BE49-F238E27FC236}">
                <a16:creationId xmlns:a16="http://schemas.microsoft.com/office/drawing/2014/main" id="{3771C71B-8AE5-46E6-9328-73AA4C803E21}"/>
              </a:ext>
            </a:extLst>
          </p:cNvPr>
          <p:cNvSpPr>
            <a:spLocks noGrp="1"/>
          </p:cNvSpPr>
          <p:nvPr>
            <p:ph type="subTitle" idx="1"/>
          </p:nvPr>
        </p:nvSpPr>
        <p:spPr>
          <a:xfrm>
            <a:off x="1750711" y="4134974"/>
            <a:ext cx="8690577" cy="945027"/>
          </a:xfrm>
        </p:spPr>
        <p:txBody>
          <a:bodyPr/>
          <a:lstStyle>
            <a:lvl1pPr algn="ctr">
              <a:defRPr sz="2800">
                <a:solidFill>
                  <a:schemeClr val="bg1"/>
                </a:solidFill>
                <a:latin typeface="Arial" panose="020B0604020202020204" pitchFamily="34" charset="0"/>
                <a:cs typeface="Arial" panose="020B0604020202020204" pitchFamily="34" charset="0"/>
              </a:defRPr>
            </a:lvl1pPr>
          </a:lstStyle>
          <a:p>
            <a:endParaRPr lang="en-US"/>
          </a:p>
        </p:txBody>
      </p:sp>
      <p:pic>
        <p:nvPicPr>
          <p:cNvPr id="10" name="Picture 13">
            <a:extLst>
              <a:ext uri="{FF2B5EF4-FFF2-40B4-BE49-F238E27FC236}">
                <a16:creationId xmlns:a16="http://schemas.microsoft.com/office/drawing/2014/main" id="{51F4794F-5FFB-4F44-8B23-54D2C48C06DD}"/>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30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text and Image - Respec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756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B4E87E75-C52A-11F0-2BB6-182B08FE8D1B}"/>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34328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text and Image - NO Respec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756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B1295505-C450-4842-FB80-452AA40830C8}"/>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37980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text and Image - NO lin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E5C433D0-8D27-636E-5BFB-2BFF9129ED1D}"/>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68424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tex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4437948" y="-3704"/>
            <a:ext cx="7754052"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8AC0E959-448B-EB15-1700-DD9C760A153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10" name="Title 1">
            <a:extLst>
              <a:ext uri="{FF2B5EF4-FFF2-40B4-BE49-F238E27FC236}">
                <a16:creationId xmlns:a16="http://schemas.microsoft.com/office/drawing/2014/main" id="{ED732AEC-6244-57EC-020A-91B5DBA2520D}"/>
              </a:ext>
            </a:extLst>
          </p:cNvPr>
          <p:cNvSpPr>
            <a:spLocks noGrp="1"/>
          </p:cNvSpPr>
          <p:nvPr>
            <p:ph type="title"/>
          </p:nvPr>
        </p:nvSpPr>
        <p:spPr>
          <a:xfrm>
            <a:off x="468000" y="468000"/>
            <a:ext cx="3738240" cy="1860672"/>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1DB64381-99EA-CE26-1F2C-FCFAD2790587}"/>
              </a:ext>
            </a:extLst>
          </p:cNvPr>
          <p:cNvSpPr>
            <a:spLocks noGrp="1"/>
          </p:cNvSpPr>
          <p:nvPr>
            <p:ph idx="14"/>
          </p:nvPr>
        </p:nvSpPr>
        <p:spPr>
          <a:xfrm>
            <a:off x="468001" y="2433098"/>
            <a:ext cx="3738239" cy="420010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46897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1 - Respec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E36032DB-4650-71EA-225B-9D1469BC2F23}"/>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753557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1 - NO Respec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7" name="Content Placeholder 2">
            <a:extLst>
              <a:ext uri="{FF2B5EF4-FFF2-40B4-BE49-F238E27FC236}">
                <a16:creationId xmlns:a16="http://schemas.microsoft.com/office/drawing/2014/main" id="{0A478060-FED1-3007-F08E-4DCD28EDDB8A}"/>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241409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1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7" name="Content Placeholder 2">
            <a:extLst>
              <a:ext uri="{FF2B5EF4-FFF2-40B4-BE49-F238E27FC236}">
                <a16:creationId xmlns:a16="http://schemas.microsoft.com/office/drawing/2014/main" id="{E02AF16F-372C-5393-26DA-CE91BB646551}"/>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4269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2 -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6"/>
            <a:ext cx="5040000" cy="673433"/>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531246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2 - NO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7"/>
            <a:ext cx="5040000" cy="673434"/>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048108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2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7"/>
            <a:ext cx="5040000" cy="673434"/>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8391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_whit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6355FF-D0CF-4DC4-98E2-2AC0C2394C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DE3F8A57-DEBC-4B8D-9439-C4E8862FFFF1}"/>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603778" y="0"/>
            <a:ext cx="2984442" cy="15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2BDBCCBD-5C6C-41D2-9915-3CCA8225E2F5}"/>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F366B06-A3FD-4183-842D-24960879E3AF}"/>
              </a:ext>
            </a:extLst>
          </p:cNvPr>
          <p:cNvSpPr>
            <a:spLocks noGrp="1"/>
          </p:cNvSpPr>
          <p:nvPr>
            <p:ph type="title"/>
          </p:nvPr>
        </p:nvSpPr>
        <p:spPr>
          <a:xfrm>
            <a:off x="1750711" y="2717336"/>
            <a:ext cx="8690578" cy="1325563"/>
          </a:xfrm>
        </p:spPr>
        <p:txBody>
          <a:bodyPr>
            <a:normAutofit/>
          </a:bodyPr>
          <a:lstStyle>
            <a:lvl1pPr algn="ctr">
              <a:defRPr sz="4400">
                <a:solidFill>
                  <a:schemeClr val="tx2"/>
                </a:solidFill>
                <a:latin typeface="Arial Black" panose="020B0A04020102020204" pitchFamily="34" charset="0"/>
                <a:cs typeface="Arial" panose="020B0604020202020204" pitchFamily="34" charset="0"/>
              </a:defRPr>
            </a:lvl1pPr>
          </a:lstStyle>
          <a:p>
            <a:r>
              <a:rPr lang="en-US"/>
              <a:t>Hello, this is the latest PowerPoint Presentation</a:t>
            </a:r>
            <a:r>
              <a:rPr lang="en-US">
                <a:solidFill>
                  <a:srgbClr val="FFD200"/>
                </a:solidFill>
              </a:rPr>
              <a:t>.</a:t>
            </a:r>
            <a:endParaRPr lang="en-US"/>
          </a:p>
        </p:txBody>
      </p:sp>
      <p:sp>
        <p:nvSpPr>
          <p:cNvPr id="10" name="Subtitle 2">
            <a:extLst>
              <a:ext uri="{FF2B5EF4-FFF2-40B4-BE49-F238E27FC236}">
                <a16:creationId xmlns:a16="http://schemas.microsoft.com/office/drawing/2014/main" id="{EECCF775-8C5E-4D9E-B376-0CF8DFD151D2}"/>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28845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3 - Respect Symbol">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5" name="Slide Number Placeholder 5">
            <a:extLst>
              <a:ext uri="{FF2B5EF4-FFF2-40B4-BE49-F238E27FC236}">
                <a16:creationId xmlns:a16="http://schemas.microsoft.com/office/drawing/2014/main" id="{5925698D-A4C0-3812-8AFE-34B4CFAAD8C0}"/>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Tree>
    <p:extLst>
      <p:ext uri="{BB962C8B-B14F-4D97-AF65-F5344CB8AC3E}">
        <p14:creationId xmlns:p14="http://schemas.microsoft.com/office/powerpoint/2010/main" val="3971440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slide 3 - NO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1214949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slide 3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1996442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slide 3 large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98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98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98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198"/>
            <a:ext cx="2520000" cy="198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10741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lide 3 - ALL IMAGES">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7" name="Rectangle 6">
            <a:extLst>
              <a:ext uri="{FF2B5EF4-FFF2-40B4-BE49-F238E27FC236}">
                <a16:creationId xmlns:a16="http://schemas.microsoft.com/office/drawing/2014/main" id="{A8A59E49-6863-458E-5972-9743D471E9DE}"/>
              </a:ext>
            </a:extLst>
          </p:cNvPr>
          <p:cNvSpPr/>
          <p:nvPr userDrawn="1"/>
        </p:nvSpPr>
        <p:spPr>
          <a:xfrm>
            <a:off x="0" y="2952000"/>
            <a:ext cx="12192000" cy="9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1" name="Title 1">
            <a:extLst>
              <a:ext uri="{FF2B5EF4-FFF2-40B4-BE49-F238E27FC236}">
                <a16:creationId xmlns:a16="http://schemas.microsoft.com/office/drawing/2014/main" id="{163640D2-2AB5-F9F6-E383-DB7E1AC33F6D}"/>
              </a:ext>
            </a:extLst>
          </p:cNvPr>
          <p:cNvSpPr>
            <a:spLocks noGrp="1"/>
          </p:cNvSpPr>
          <p:nvPr>
            <p:ph type="title"/>
          </p:nvPr>
        </p:nvSpPr>
        <p:spPr>
          <a:xfrm>
            <a:off x="467998" y="3102090"/>
            <a:ext cx="11304901" cy="772367"/>
          </a:xfrm>
          <a:prstGeom prst="rect">
            <a:avLst/>
          </a:prstGeom>
        </p:spPr>
        <p:txBody>
          <a:bodyPr/>
          <a:lstStyle>
            <a:lvl1pPr algn="ctr">
              <a:defRPr sz="4800" b="0">
                <a:solidFill>
                  <a:schemeClr val="bg1"/>
                </a:solidFill>
                <a:latin typeface="+mj-lt"/>
                <a:cs typeface="Arial" panose="020B0604020202020204" pitchFamily="34" charset="0"/>
              </a:defRPr>
            </a:lvl1pPr>
          </a:lstStyle>
          <a:p>
            <a:r>
              <a:rPr lang="en-GB"/>
              <a:t>Click to edit Master title style</a:t>
            </a:r>
            <a:endParaRPr lang="en-US" dirty="0"/>
          </a:p>
        </p:txBody>
      </p:sp>
      <p:sp>
        <p:nvSpPr>
          <p:cNvPr id="23" name="Picture Placeholder 22">
            <a:extLst>
              <a:ext uri="{FF2B5EF4-FFF2-40B4-BE49-F238E27FC236}">
                <a16:creationId xmlns:a16="http://schemas.microsoft.com/office/drawing/2014/main" id="{FE32B947-39C1-A288-EC4B-71831BE1C85D}"/>
              </a:ext>
            </a:extLst>
          </p:cNvPr>
          <p:cNvSpPr>
            <a:spLocks noGrp="1"/>
          </p:cNvSpPr>
          <p:nvPr>
            <p:ph type="pic" sz="quarter" idx="14"/>
          </p:nvPr>
        </p:nvSpPr>
        <p:spPr>
          <a:xfrm>
            <a:off x="-2" y="-2"/>
            <a:ext cx="3780000" cy="2880000"/>
          </a:xfrm>
          <a:prstGeom prst="rect">
            <a:avLst/>
          </a:prstGeom>
        </p:spPr>
        <p:txBody>
          <a:bodyPr/>
          <a:lstStyle/>
          <a:p>
            <a:r>
              <a:rPr lang="en-GB"/>
              <a:t>Click icon to add picture</a:t>
            </a:r>
            <a:endParaRPr lang="en-AU"/>
          </a:p>
        </p:txBody>
      </p:sp>
      <p:sp>
        <p:nvSpPr>
          <p:cNvPr id="24" name="Picture Placeholder 22">
            <a:extLst>
              <a:ext uri="{FF2B5EF4-FFF2-40B4-BE49-F238E27FC236}">
                <a16:creationId xmlns:a16="http://schemas.microsoft.com/office/drawing/2014/main" id="{AD642F5A-6379-6A56-DC0E-EEE44D3CBEDC}"/>
              </a:ext>
            </a:extLst>
          </p:cNvPr>
          <p:cNvSpPr>
            <a:spLocks noGrp="1"/>
          </p:cNvSpPr>
          <p:nvPr>
            <p:ph type="pic" sz="quarter" idx="15"/>
          </p:nvPr>
        </p:nvSpPr>
        <p:spPr>
          <a:xfrm>
            <a:off x="7512000" y="-2"/>
            <a:ext cx="4680000" cy="2880000"/>
          </a:xfrm>
          <a:prstGeom prst="rect">
            <a:avLst/>
          </a:prstGeom>
        </p:spPr>
        <p:txBody>
          <a:bodyPr/>
          <a:lstStyle/>
          <a:p>
            <a:r>
              <a:rPr lang="en-GB"/>
              <a:t>Click icon to add picture</a:t>
            </a:r>
            <a:endParaRPr lang="en-AU"/>
          </a:p>
        </p:txBody>
      </p:sp>
      <p:sp>
        <p:nvSpPr>
          <p:cNvPr id="25" name="Picture Placeholder 22">
            <a:extLst>
              <a:ext uri="{FF2B5EF4-FFF2-40B4-BE49-F238E27FC236}">
                <a16:creationId xmlns:a16="http://schemas.microsoft.com/office/drawing/2014/main" id="{524E4F34-0057-BEF0-D173-53B7810F8C9C}"/>
              </a:ext>
            </a:extLst>
          </p:cNvPr>
          <p:cNvSpPr>
            <a:spLocks noGrp="1"/>
          </p:cNvSpPr>
          <p:nvPr>
            <p:ph type="pic" sz="quarter" idx="16"/>
          </p:nvPr>
        </p:nvSpPr>
        <p:spPr>
          <a:xfrm>
            <a:off x="3881999" y="-2"/>
            <a:ext cx="3528000" cy="2880000"/>
          </a:xfrm>
          <a:prstGeom prst="rect">
            <a:avLst/>
          </a:prstGeom>
        </p:spPr>
        <p:txBody>
          <a:bodyPr/>
          <a:lstStyle/>
          <a:p>
            <a:r>
              <a:rPr lang="en-GB"/>
              <a:t>Click icon to add picture</a:t>
            </a:r>
            <a:endParaRPr lang="en-AU"/>
          </a:p>
        </p:txBody>
      </p:sp>
      <p:sp>
        <p:nvSpPr>
          <p:cNvPr id="26" name="Picture Placeholder 22">
            <a:extLst>
              <a:ext uri="{FF2B5EF4-FFF2-40B4-BE49-F238E27FC236}">
                <a16:creationId xmlns:a16="http://schemas.microsoft.com/office/drawing/2014/main" id="{573A8201-6A0B-A7C5-B2AB-F5B7D7909DBC}"/>
              </a:ext>
            </a:extLst>
          </p:cNvPr>
          <p:cNvSpPr>
            <a:spLocks noGrp="1"/>
          </p:cNvSpPr>
          <p:nvPr>
            <p:ph type="pic" sz="quarter" idx="17"/>
          </p:nvPr>
        </p:nvSpPr>
        <p:spPr>
          <a:xfrm>
            <a:off x="-3" y="3978000"/>
            <a:ext cx="2340000" cy="2880000"/>
          </a:xfrm>
          <a:prstGeom prst="rect">
            <a:avLst/>
          </a:prstGeom>
        </p:spPr>
        <p:txBody>
          <a:bodyPr/>
          <a:lstStyle/>
          <a:p>
            <a:r>
              <a:rPr lang="en-GB"/>
              <a:t>Click icon to add picture</a:t>
            </a:r>
            <a:endParaRPr lang="en-AU"/>
          </a:p>
        </p:txBody>
      </p:sp>
      <p:sp>
        <p:nvSpPr>
          <p:cNvPr id="27" name="Picture Placeholder 22">
            <a:extLst>
              <a:ext uri="{FF2B5EF4-FFF2-40B4-BE49-F238E27FC236}">
                <a16:creationId xmlns:a16="http://schemas.microsoft.com/office/drawing/2014/main" id="{1FC9DCA3-FC3B-F258-5E6B-36997D702960}"/>
              </a:ext>
            </a:extLst>
          </p:cNvPr>
          <p:cNvSpPr>
            <a:spLocks noGrp="1"/>
          </p:cNvSpPr>
          <p:nvPr>
            <p:ph type="pic" sz="quarter" idx="18"/>
          </p:nvPr>
        </p:nvSpPr>
        <p:spPr>
          <a:xfrm>
            <a:off x="6409263" y="3978000"/>
            <a:ext cx="2340000" cy="2880000"/>
          </a:xfrm>
          <a:prstGeom prst="rect">
            <a:avLst/>
          </a:prstGeom>
        </p:spPr>
        <p:txBody>
          <a:bodyPr/>
          <a:lstStyle/>
          <a:p>
            <a:r>
              <a:rPr lang="en-GB"/>
              <a:t>Click icon to add picture</a:t>
            </a:r>
            <a:endParaRPr lang="en-AU"/>
          </a:p>
        </p:txBody>
      </p:sp>
      <p:sp>
        <p:nvSpPr>
          <p:cNvPr id="28" name="Picture Placeholder 22">
            <a:extLst>
              <a:ext uri="{FF2B5EF4-FFF2-40B4-BE49-F238E27FC236}">
                <a16:creationId xmlns:a16="http://schemas.microsoft.com/office/drawing/2014/main" id="{C1BFAD1A-7B3C-7416-174D-DAE78ADBA269}"/>
              </a:ext>
            </a:extLst>
          </p:cNvPr>
          <p:cNvSpPr>
            <a:spLocks noGrp="1"/>
          </p:cNvSpPr>
          <p:nvPr>
            <p:ph type="pic" sz="quarter" idx="19"/>
          </p:nvPr>
        </p:nvSpPr>
        <p:spPr>
          <a:xfrm>
            <a:off x="2464717" y="3978000"/>
            <a:ext cx="3819827" cy="2880000"/>
          </a:xfrm>
          <a:prstGeom prst="rect">
            <a:avLst/>
          </a:prstGeom>
        </p:spPr>
        <p:txBody>
          <a:bodyPr/>
          <a:lstStyle/>
          <a:p>
            <a:r>
              <a:rPr lang="en-GB"/>
              <a:t>Click icon to add picture</a:t>
            </a:r>
            <a:endParaRPr lang="en-AU"/>
          </a:p>
        </p:txBody>
      </p:sp>
      <p:sp>
        <p:nvSpPr>
          <p:cNvPr id="29" name="Picture Placeholder 22">
            <a:extLst>
              <a:ext uri="{FF2B5EF4-FFF2-40B4-BE49-F238E27FC236}">
                <a16:creationId xmlns:a16="http://schemas.microsoft.com/office/drawing/2014/main" id="{A31CDF70-CD35-2C6B-5D72-12EFE2349422}"/>
              </a:ext>
            </a:extLst>
          </p:cNvPr>
          <p:cNvSpPr>
            <a:spLocks noGrp="1"/>
          </p:cNvSpPr>
          <p:nvPr>
            <p:ph type="pic" sz="quarter" idx="20"/>
          </p:nvPr>
        </p:nvSpPr>
        <p:spPr>
          <a:xfrm>
            <a:off x="8857051" y="3978000"/>
            <a:ext cx="3334949" cy="2880000"/>
          </a:xfrm>
          <a:prstGeom prst="rect">
            <a:avLst/>
          </a:prstGeom>
        </p:spPr>
        <p:txBody>
          <a:bodyPr/>
          <a:lstStyle/>
          <a:p>
            <a:r>
              <a:rPr lang="en-GB"/>
              <a:t>Click icon to add picture</a:t>
            </a:r>
            <a:endParaRPr lang="en-AU"/>
          </a:p>
        </p:txBody>
      </p:sp>
    </p:spTree>
    <p:extLst>
      <p:ext uri="{BB962C8B-B14F-4D97-AF65-F5344CB8AC3E}">
        <p14:creationId xmlns:p14="http://schemas.microsoft.com/office/powerpoint/2010/main" val="4017588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 page x4">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4" name="Title 1">
            <a:extLst>
              <a:ext uri="{FF2B5EF4-FFF2-40B4-BE49-F238E27FC236}">
                <a16:creationId xmlns:a16="http://schemas.microsoft.com/office/drawing/2014/main" id="{19CD48D1-4E2F-CD0A-EE4F-EABEF2FAF2CD}"/>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9" name="Picture Placeholder 10">
            <a:extLst>
              <a:ext uri="{FF2B5EF4-FFF2-40B4-BE49-F238E27FC236}">
                <a16:creationId xmlns:a16="http://schemas.microsoft.com/office/drawing/2014/main" id="{0861DCA4-F9D0-78C3-2EC0-9F862D113C89}"/>
              </a:ext>
            </a:extLst>
          </p:cNvPr>
          <p:cNvSpPr>
            <a:spLocks noGrp="1"/>
          </p:cNvSpPr>
          <p:nvPr>
            <p:ph type="pic" sz="quarter" idx="15"/>
          </p:nvPr>
        </p:nvSpPr>
        <p:spPr>
          <a:xfrm>
            <a:off x="500618" y="1370972"/>
            <a:ext cx="2160000" cy="2520000"/>
          </a:xfrm>
          <a:prstGeom prst="rect">
            <a:avLst/>
          </a:prstGeom>
        </p:spPr>
        <p:txBody>
          <a:bodyPr/>
          <a:lstStyle/>
          <a:p>
            <a:r>
              <a:rPr lang="en-GB"/>
              <a:t>Click icon to add picture</a:t>
            </a:r>
            <a:endParaRPr lang="en-AU" dirty="0"/>
          </a:p>
        </p:txBody>
      </p:sp>
      <p:sp>
        <p:nvSpPr>
          <p:cNvPr id="12" name="Content Placeholder 2">
            <a:extLst>
              <a:ext uri="{FF2B5EF4-FFF2-40B4-BE49-F238E27FC236}">
                <a16:creationId xmlns:a16="http://schemas.microsoft.com/office/drawing/2014/main" id="{A2C96D1B-1CBB-70D9-6E95-B413FD73198D}"/>
              </a:ext>
            </a:extLst>
          </p:cNvPr>
          <p:cNvSpPr>
            <a:spLocks noGrp="1"/>
          </p:cNvSpPr>
          <p:nvPr>
            <p:ph idx="17" hasCustomPrompt="1"/>
          </p:nvPr>
        </p:nvSpPr>
        <p:spPr>
          <a:xfrm>
            <a:off x="500618"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4" name="Content Placeholder 2">
            <a:extLst>
              <a:ext uri="{FF2B5EF4-FFF2-40B4-BE49-F238E27FC236}">
                <a16:creationId xmlns:a16="http://schemas.microsoft.com/office/drawing/2014/main" id="{1718A2DE-66BB-FC1C-DB80-60F66E89F087}"/>
              </a:ext>
            </a:extLst>
          </p:cNvPr>
          <p:cNvSpPr>
            <a:spLocks noGrp="1"/>
          </p:cNvSpPr>
          <p:nvPr>
            <p:ph idx="19" hasCustomPrompt="1"/>
          </p:nvPr>
        </p:nvSpPr>
        <p:spPr>
          <a:xfrm>
            <a:off x="500618"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5" name="Picture Placeholder 10">
            <a:extLst>
              <a:ext uri="{FF2B5EF4-FFF2-40B4-BE49-F238E27FC236}">
                <a16:creationId xmlns:a16="http://schemas.microsoft.com/office/drawing/2014/main" id="{A60FAE95-AFA2-3731-0912-9058462293D2}"/>
              </a:ext>
            </a:extLst>
          </p:cNvPr>
          <p:cNvSpPr>
            <a:spLocks noGrp="1"/>
          </p:cNvSpPr>
          <p:nvPr>
            <p:ph type="pic" sz="quarter" idx="20"/>
          </p:nvPr>
        </p:nvSpPr>
        <p:spPr>
          <a:xfrm>
            <a:off x="3349651" y="1370972"/>
            <a:ext cx="2160000" cy="2520000"/>
          </a:xfrm>
          <a:prstGeom prst="rect">
            <a:avLst/>
          </a:prstGeom>
        </p:spPr>
        <p:txBody>
          <a:bodyPr/>
          <a:lstStyle/>
          <a:p>
            <a:r>
              <a:rPr lang="en-GB"/>
              <a:t>Click icon to add picture</a:t>
            </a:r>
            <a:endParaRPr lang="en-AU" dirty="0"/>
          </a:p>
        </p:txBody>
      </p:sp>
      <p:sp>
        <p:nvSpPr>
          <p:cNvPr id="16" name="Content Placeholder 2">
            <a:extLst>
              <a:ext uri="{FF2B5EF4-FFF2-40B4-BE49-F238E27FC236}">
                <a16:creationId xmlns:a16="http://schemas.microsoft.com/office/drawing/2014/main" id="{CBD34FEE-3E27-A7CE-CE83-091AA437FDBB}"/>
              </a:ext>
            </a:extLst>
          </p:cNvPr>
          <p:cNvSpPr>
            <a:spLocks noGrp="1"/>
          </p:cNvSpPr>
          <p:nvPr>
            <p:ph idx="21" hasCustomPrompt="1"/>
          </p:nvPr>
        </p:nvSpPr>
        <p:spPr>
          <a:xfrm>
            <a:off x="3349651"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7" name="Content Placeholder 2">
            <a:extLst>
              <a:ext uri="{FF2B5EF4-FFF2-40B4-BE49-F238E27FC236}">
                <a16:creationId xmlns:a16="http://schemas.microsoft.com/office/drawing/2014/main" id="{75EE7766-7680-8F5F-6EDF-5C61045B6788}"/>
              </a:ext>
            </a:extLst>
          </p:cNvPr>
          <p:cNvSpPr>
            <a:spLocks noGrp="1"/>
          </p:cNvSpPr>
          <p:nvPr>
            <p:ph idx="22" hasCustomPrompt="1"/>
          </p:nvPr>
        </p:nvSpPr>
        <p:spPr>
          <a:xfrm>
            <a:off x="3349651"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8" name="Picture Placeholder 10">
            <a:extLst>
              <a:ext uri="{FF2B5EF4-FFF2-40B4-BE49-F238E27FC236}">
                <a16:creationId xmlns:a16="http://schemas.microsoft.com/office/drawing/2014/main" id="{B9C7ED44-3635-7156-2D89-4409540A6A46}"/>
              </a:ext>
            </a:extLst>
          </p:cNvPr>
          <p:cNvSpPr>
            <a:spLocks noGrp="1"/>
          </p:cNvSpPr>
          <p:nvPr>
            <p:ph type="pic" sz="quarter" idx="23"/>
          </p:nvPr>
        </p:nvSpPr>
        <p:spPr>
          <a:xfrm>
            <a:off x="6198684" y="1370972"/>
            <a:ext cx="2160000" cy="2520000"/>
          </a:xfrm>
          <a:prstGeom prst="rect">
            <a:avLst/>
          </a:prstGeom>
        </p:spPr>
        <p:txBody>
          <a:bodyPr/>
          <a:lstStyle/>
          <a:p>
            <a:r>
              <a:rPr lang="en-GB"/>
              <a:t>Click icon to add picture</a:t>
            </a:r>
            <a:endParaRPr lang="en-AU" dirty="0"/>
          </a:p>
        </p:txBody>
      </p:sp>
      <p:sp>
        <p:nvSpPr>
          <p:cNvPr id="20" name="Content Placeholder 2">
            <a:extLst>
              <a:ext uri="{FF2B5EF4-FFF2-40B4-BE49-F238E27FC236}">
                <a16:creationId xmlns:a16="http://schemas.microsoft.com/office/drawing/2014/main" id="{A03175F5-B260-2DAF-35C9-155A5BAA3E69}"/>
              </a:ext>
            </a:extLst>
          </p:cNvPr>
          <p:cNvSpPr>
            <a:spLocks noGrp="1"/>
          </p:cNvSpPr>
          <p:nvPr>
            <p:ph idx="24" hasCustomPrompt="1"/>
          </p:nvPr>
        </p:nvSpPr>
        <p:spPr>
          <a:xfrm>
            <a:off x="6198684"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1" name="Content Placeholder 2">
            <a:extLst>
              <a:ext uri="{FF2B5EF4-FFF2-40B4-BE49-F238E27FC236}">
                <a16:creationId xmlns:a16="http://schemas.microsoft.com/office/drawing/2014/main" id="{F27E74DE-341B-ACF5-CBB8-03933A063FCC}"/>
              </a:ext>
            </a:extLst>
          </p:cNvPr>
          <p:cNvSpPr>
            <a:spLocks noGrp="1"/>
          </p:cNvSpPr>
          <p:nvPr>
            <p:ph idx="25" hasCustomPrompt="1"/>
          </p:nvPr>
        </p:nvSpPr>
        <p:spPr>
          <a:xfrm>
            <a:off x="6198684"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22" name="Picture Placeholder 10">
            <a:extLst>
              <a:ext uri="{FF2B5EF4-FFF2-40B4-BE49-F238E27FC236}">
                <a16:creationId xmlns:a16="http://schemas.microsoft.com/office/drawing/2014/main" id="{A9A27198-A8C2-71F8-D8D7-62FC6CFBA15C}"/>
              </a:ext>
            </a:extLst>
          </p:cNvPr>
          <p:cNvSpPr>
            <a:spLocks noGrp="1"/>
          </p:cNvSpPr>
          <p:nvPr>
            <p:ph type="pic" sz="quarter" idx="26"/>
          </p:nvPr>
        </p:nvSpPr>
        <p:spPr>
          <a:xfrm>
            <a:off x="9047718" y="1370972"/>
            <a:ext cx="2160000" cy="2520000"/>
          </a:xfrm>
          <a:prstGeom prst="rect">
            <a:avLst/>
          </a:prstGeom>
        </p:spPr>
        <p:txBody>
          <a:bodyPr/>
          <a:lstStyle/>
          <a:p>
            <a:r>
              <a:rPr lang="en-GB"/>
              <a:t>Click icon to add picture</a:t>
            </a:r>
            <a:endParaRPr lang="en-AU" dirty="0"/>
          </a:p>
        </p:txBody>
      </p:sp>
      <p:sp>
        <p:nvSpPr>
          <p:cNvPr id="23" name="Content Placeholder 2">
            <a:extLst>
              <a:ext uri="{FF2B5EF4-FFF2-40B4-BE49-F238E27FC236}">
                <a16:creationId xmlns:a16="http://schemas.microsoft.com/office/drawing/2014/main" id="{3A950C6F-CEE4-20D1-510B-0F12A347CE7A}"/>
              </a:ext>
            </a:extLst>
          </p:cNvPr>
          <p:cNvSpPr>
            <a:spLocks noGrp="1"/>
          </p:cNvSpPr>
          <p:nvPr>
            <p:ph idx="27" hasCustomPrompt="1"/>
          </p:nvPr>
        </p:nvSpPr>
        <p:spPr>
          <a:xfrm>
            <a:off x="9047718"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4" name="Content Placeholder 2">
            <a:extLst>
              <a:ext uri="{FF2B5EF4-FFF2-40B4-BE49-F238E27FC236}">
                <a16:creationId xmlns:a16="http://schemas.microsoft.com/office/drawing/2014/main" id="{854473C0-7A31-F484-5B7D-CF3AA8534E68}"/>
              </a:ext>
            </a:extLst>
          </p:cNvPr>
          <p:cNvSpPr>
            <a:spLocks noGrp="1"/>
          </p:cNvSpPr>
          <p:nvPr>
            <p:ph idx="28" hasCustomPrompt="1"/>
          </p:nvPr>
        </p:nvSpPr>
        <p:spPr>
          <a:xfrm>
            <a:off x="9047718"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Tree>
    <p:extLst>
      <p:ext uri="{BB962C8B-B14F-4D97-AF65-F5344CB8AC3E}">
        <p14:creationId xmlns:p14="http://schemas.microsoft.com/office/powerpoint/2010/main" val="1100494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 page x10">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9" name="Picture Placeholder 10">
            <a:extLst>
              <a:ext uri="{FF2B5EF4-FFF2-40B4-BE49-F238E27FC236}">
                <a16:creationId xmlns:a16="http://schemas.microsoft.com/office/drawing/2014/main" id="{0861DCA4-F9D0-78C3-2EC0-9F862D113C89}"/>
              </a:ext>
            </a:extLst>
          </p:cNvPr>
          <p:cNvSpPr>
            <a:spLocks noGrp="1"/>
          </p:cNvSpPr>
          <p:nvPr>
            <p:ph type="pic" sz="quarter" idx="15"/>
          </p:nvPr>
        </p:nvSpPr>
        <p:spPr>
          <a:xfrm>
            <a:off x="500618" y="393071"/>
            <a:ext cx="1800000" cy="1440000"/>
          </a:xfrm>
          <a:prstGeom prst="rect">
            <a:avLst/>
          </a:prstGeom>
        </p:spPr>
        <p:txBody>
          <a:bodyPr/>
          <a:lstStyle/>
          <a:p>
            <a:r>
              <a:rPr lang="en-GB"/>
              <a:t>Click icon to add picture</a:t>
            </a:r>
            <a:endParaRPr lang="en-AU" dirty="0"/>
          </a:p>
        </p:txBody>
      </p:sp>
      <p:sp>
        <p:nvSpPr>
          <p:cNvPr id="12" name="Content Placeholder 2">
            <a:extLst>
              <a:ext uri="{FF2B5EF4-FFF2-40B4-BE49-F238E27FC236}">
                <a16:creationId xmlns:a16="http://schemas.microsoft.com/office/drawing/2014/main" id="{A2C96D1B-1CBB-70D9-6E95-B413FD73198D}"/>
              </a:ext>
            </a:extLst>
          </p:cNvPr>
          <p:cNvSpPr>
            <a:spLocks noGrp="1"/>
          </p:cNvSpPr>
          <p:nvPr>
            <p:ph idx="17" hasCustomPrompt="1"/>
          </p:nvPr>
        </p:nvSpPr>
        <p:spPr>
          <a:xfrm>
            <a:off x="500618"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4" name="Content Placeholder 2">
            <a:extLst>
              <a:ext uri="{FF2B5EF4-FFF2-40B4-BE49-F238E27FC236}">
                <a16:creationId xmlns:a16="http://schemas.microsoft.com/office/drawing/2014/main" id="{1718A2DE-66BB-FC1C-DB80-60F66E89F087}"/>
              </a:ext>
            </a:extLst>
          </p:cNvPr>
          <p:cNvSpPr>
            <a:spLocks noGrp="1"/>
          </p:cNvSpPr>
          <p:nvPr>
            <p:ph idx="19" hasCustomPrompt="1"/>
          </p:nvPr>
        </p:nvSpPr>
        <p:spPr>
          <a:xfrm>
            <a:off x="500618"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 name="Picture Placeholder 10">
            <a:extLst>
              <a:ext uri="{FF2B5EF4-FFF2-40B4-BE49-F238E27FC236}">
                <a16:creationId xmlns:a16="http://schemas.microsoft.com/office/drawing/2014/main" id="{3474D19C-5C94-6E4A-4CE3-F3E96D45DAE2}"/>
              </a:ext>
            </a:extLst>
          </p:cNvPr>
          <p:cNvSpPr>
            <a:spLocks noGrp="1"/>
          </p:cNvSpPr>
          <p:nvPr>
            <p:ph type="pic" sz="quarter" idx="20"/>
          </p:nvPr>
        </p:nvSpPr>
        <p:spPr>
          <a:xfrm>
            <a:off x="2693485" y="393071"/>
            <a:ext cx="1800000" cy="1440000"/>
          </a:xfrm>
          <a:prstGeom prst="rect">
            <a:avLst/>
          </a:prstGeom>
        </p:spPr>
        <p:txBody>
          <a:bodyPr/>
          <a:lstStyle/>
          <a:p>
            <a:r>
              <a:rPr lang="en-GB"/>
              <a:t>Click icon to add picture</a:t>
            </a:r>
            <a:endParaRPr lang="en-AU" dirty="0"/>
          </a:p>
        </p:txBody>
      </p:sp>
      <p:sp>
        <p:nvSpPr>
          <p:cNvPr id="5" name="Content Placeholder 2">
            <a:extLst>
              <a:ext uri="{FF2B5EF4-FFF2-40B4-BE49-F238E27FC236}">
                <a16:creationId xmlns:a16="http://schemas.microsoft.com/office/drawing/2014/main" id="{3A556828-3CF7-72E6-3275-C454A96CF579}"/>
              </a:ext>
            </a:extLst>
          </p:cNvPr>
          <p:cNvSpPr>
            <a:spLocks noGrp="1"/>
          </p:cNvSpPr>
          <p:nvPr>
            <p:ph idx="21" hasCustomPrompt="1"/>
          </p:nvPr>
        </p:nvSpPr>
        <p:spPr>
          <a:xfrm>
            <a:off x="2693485"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6" name="Content Placeholder 2">
            <a:extLst>
              <a:ext uri="{FF2B5EF4-FFF2-40B4-BE49-F238E27FC236}">
                <a16:creationId xmlns:a16="http://schemas.microsoft.com/office/drawing/2014/main" id="{72C5CAE1-776C-AA06-D0E4-B1FF76558762}"/>
              </a:ext>
            </a:extLst>
          </p:cNvPr>
          <p:cNvSpPr>
            <a:spLocks noGrp="1"/>
          </p:cNvSpPr>
          <p:nvPr>
            <p:ph idx="22" hasCustomPrompt="1"/>
          </p:nvPr>
        </p:nvSpPr>
        <p:spPr>
          <a:xfrm>
            <a:off x="2693485"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7" name="Picture Placeholder 10">
            <a:extLst>
              <a:ext uri="{FF2B5EF4-FFF2-40B4-BE49-F238E27FC236}">
                <a16:creationId xmlns:a16="http://schemas.microsoft.com/office/drawing/2014/main" id="{B8A26DA4-A56D-A1F2-2767-8CF951C81152}"/>
              </a:ext>
            </a:extLst>
          </p:cNvPr>
          <p:cNvSpPr>
            <a:spLocks noGrp="1"/>
          </p:cNvSpPr>
          <p:nvPr>
            <p:ph type="pic" sz="quarter" idx="23"/>
          </p:nvPr>
        </p:nvSpPr>
        <p:spPr>
          <a:xfrm>
            <a:off x="4886352" y="393071"/>
            <a:ext cx="1800000" cy="1440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54922F67-A35F-5F01-80E5-AE38C7EE9E8B}"/>
              </a:ext>
            </a:extLst>
          </p:cNvPr>
          <p:cNvSpPr>
            <a:spLocks noGrp="1"/>
          </p:cNvSpPr>
          <p:nvPr>
            <p:ph idx="24" hasCustomPrompt="1"/>
          </p:nvPr>
        </p:nvSpPr>
        <p:spPr>
          <a:xfrm>
            <a:off x="48863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1" name="Content Placeholder 2">
            <a:extLst>
              <a:ext uri="{FF2B5EF4-FFF2-40B4-BE49-F238E27FC236}">
                <a16:creationId xmlns:a16="http://schemas.microsoft.com/office/drawing/2014/main" id="{4AC5C137-A33C-B7E8-854A-74496DC139B8}"/>
              </a:ext>
            </a:extLst>
          </p:cNvPr>
          <p:cNvSpPr>
            <a:spLocks noGrp="1"/>
          </p:cNvSpPr>
          <p:nvPr>
            <p:ph idx="25" hasCustomPrompt="1"/>
          </p:nvPr>
        </p:nvSpPr>
        <p:spPr>
          <a:xfrm>
            <a:off x="48863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3" name="Picture Placeholder 10">
            <a:extLst>
              <a:ext uri="{FF2B5EF4-FFF2-40B4-BE49-F238E27FC236}">
                <a16:creationId xmlns:a16="http://schemas.microsoft.com/office/drawing/2014/main" id="{48862673-3944-3590-1A06-831A5185DFEA}"/>
              </a:ext>
            </a:extLst>
          </p:cNvPr>
          <p:cNvSpPr>
            <a:spLocks noGrp="1"/>
          </p:cNvSpPr>
          <p:nvPr>
            <p:ph type="pic" sz="quarter" idx="26"/>
          </p:nvPr>
        </p:nvSpPr>
        <p:spPr>
          <a:xfrm>
            <a:off x="6981852" y="393071"/>
            <a:ext cx="1800000" cy="1440000"/>
          </a:xfrm>
          <a:prstGeom prst="rect">
            <a:avLst/>
          </a:prstGeom>
        </p:spPr>
        <p:txBody>
          <a:bodyPr/>
          <a:lstStyle/>
          <a:p>
            <a:r>
              <a:rPr lang="en-GB"/>
              <a:t>Click icon to add picture</a:t>
            </a:r>
            <a:endParaRPr lang="en-AU" dirty="0"/>
          </a:p>
        </p:txBody>
      </p:sp>
      <p:sp>
        <p:nvSpPr>
          <p:cNvPr id="25" name="Content Placeholder 2">
            <a:extLst>
              <a:ext uri="{FF2B5EF4-FFF2-40B4-BE49-F238E27FC236}">
                <a16:creationId xmlns:a16="http://schemas.microsoft.com/office/drawing/2014/main" id="{36712841-FE59-E3A1-3650-A27F128DF181}"/>
              </a:ext>
            </a:extLst>
          </p:cNvPr>
          <p:cNvSpPr>
            <a:spLocks noGrp="1"/>
          </p:cNvSpPr>
          <p:nvPr>
            <p:ph idx="27" hasCustomPrompt="1"/>
          </p:nvPr>
        </p:nvSpPr>
        <p:spPr>
          <a:xfrm>
            <a:off x="69818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6" name="Content Placeholder 2">
            <a:extLst>
              <a:ext uri="{FF2B5EF4-FFF2-40B4-BE49-F238E27FC236}">
                <a16:creationId xmlns:a16="http://schemas.microsoft.com/office/drawing/2014/main" id="{3C144566-E024-D0AC-7397-02FBF657A634}"/>
              </a:ext>
            </a:extLst>
          </p:cNvPr>
          <p:cNvSpPr>
            <a:spLocks noGrp="1"/>
          </p:cNvSpPr>
          <p:nvPr>
            <p:ph idx="28" hasCustomPrompt="1"/>
          </p:nvPr>
        </p:nvSpPr>
        <p:spPr>
          <a:xfrm>
            <a:off x="69818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27" name="Picture Placeholder 10">
            <a:extLst>
              <a:ext uri="{FF2B5EF4-FFF2-40B4-BE49-F238E27FC236}">
                <a16:creationId xmlns:a16="http://schemas.microsoft.com/office/drawing/2014/main" id="{4540549B-869C-415D-EFDD-94ED68F9A7F2}"/>
              </a:ext>
            </a:extLst>
          </p:cNvPr>
          <p:cNvSpPr>
            <a:spLocks noGrp="1"/>
          </p:cNvSpPr>
          <p:nvPr>
            <p:ph type="pic" sz="quarter" idx="29"/>
          </p:nvPr>
        </p:nvSpPr>
        <p:spPr>
          <a:xfrm>
            <a:off x="9255152" y="393071"/>
            <a:ext cx="1800000" cy="1440000"/>
          </a:xfrm>
          <a:prstGeom prst="rect">
            <a:avLst/>
          </a:prstGeom>
        </p:spPr>
        <p:txBody>
          <a:bodyPr/>
          <a:lstStyle/>
          <a:p>
            <a:r>
              <a:rPr lang="en-GB"/>
              <a:t>Click icon to add picture</a:t>
            </a:r>
            <a:endParaRPr lang="en-AU" dirty="0"/>
          </a:p>
        </p:txBody>
      </p:sp>
      <p:sp>
        <p:nvSpPr>
          <p:cNvPr id="28" name="Content Placeholder 2">
            <a:extLst>
              <a:ext uri="{FF2B5EF4-FFF2-40B4-BE49-F238E27FC236}">
                <a16:creationId xmlns:a16="http://schemas.microsoft.com/office/drawing/2014/main" id="{0B041EFD-8B5C-E5A5-2D52-EA2046284FF3}"/>
              </a:ext>
            </a:extLst>
          </p:cNvPr>
          <p:cNvSpPr>
            <a:spLocks noGrp="1"/>
          </p:cNvSpPr>
          <p:nvPr>
            <p:ph idx="30" hasCustomPrompt="1"/>
          </p:nvPr>
        </p:nvSpPr>
        <p:spPr>
          <a:xfrm>
            <a:off x="92551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9" name="Content Placeholder 2">
            <a:extLst>
              <a:ext uri="{FF2B5EF4-FFF2-40B4-BE49-F238E27FC236}">
                <a16:creationId xmlns:a16="http://schemas.microsoft.com/office/drawing/2014/main" id="{4300DF60-3D08-32E4-12CE-97026E239C7E}"/>
              </a:ext>
            </a:extLst>
          </p:cNvPr>
          <p:cNvSpPr>
            <a:spLocks noGrp="1"/>
          </p:cNvSpPr>
          <p:nvPr>
            <p:ph idx="31" hasCustomPrompt="1"/>
          </p:nvPr>
        </p:nvSpPr>
        <p:spPr>
          <a:xfrm>
            <a:off x="92551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0" name="Picture Placeholder 10">
            <a:extLst>
              <a:ext uri="{FF2B5EF4-FFF2-40B4-BE49-F238E27FC236}">
                <a16:creationId xmlns:a16="http://schemas.microsoft.com/office/drawing/2014/main" id="{9CFBE666-CFB9-52A6-64D8-87DF3D189A0A}"/>
              </a:ext>
            </a:extLst>
          </p:cNvPr>
          <p:cNvSpPr>
            <a:spLocks noGrp="1"/>
          </p:cNvSpPr>
          <p:nvPr>
            <p:ph type="pic" sz="quarter" idx="32"/>
          </p:nvPr>
        </p:nvSpPr>
        <p:spPr>
          <a:xfrm>
            <a:off x="500618" y="2958471"/>
            <a:ext cx="1800000" cy="1440000"/>
          </a:xfrm>
          <a:prstGeom prst="rect">
            <a:avLst/>
          </a:prstGeom>
        </p:spPr>
        <p:txBody>
          <a:bodyPr/>
          <a:lstStyle/>
          <a:p>
            <a:r>
              <a:rPr lang="en-GB"/>
              <a:t>Click icon to add picture</a:t>
            </a:r>
            <a:endParaRPr lang="en-AU" dirty="0"/>
          </a:p>
        </p:txBody>
      </p:sp>
      <p:sp>
        <p:nvSpPr>
          <p:cNvPr id="31" name="Content Placeholder 2">
            <a:extLst>
              <a:ext uri="{FF2B5EF4-FFF2-40B4-BE49-F238E27FC236}">
                <a16:creationId xmlns:a16="http://schemas.microsoft.com/office/drawing/2014/main" id="{B5476120-1AFF-1B9E-5D93-649F27B8CAD8}"/>
              </a:ext>
            </a:extLst>
          </p:cNvPr>
          <p:cNvSpPr>
            <a:spLocks noGrp="1"/>
          </p:cNvSpPr>
          <p:nvPr>
            <p:ph idx="33" hasCustomPrompt="1"/>
          </p:nvPr>
        </p:nvSpPr>
        <p:spPr>
          <a:xfrm>
            <a:off x="500618"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2" name="Content Placeholder 2">
            <a:extLst>
              <a:ext uri="{FF2B5EF4-FFF2-40B4-BE49-F238E27FC236}">
                <a16:creationId xmlns:a16="http://schemas.microsoft.com/office/drawing/2014/main" id="{AF006ADC-3D44-CE09-1B44-F04DDFFF0EE8}"/>
              </a:ext>
            </a:extLst>
          </p:cNvPr>
          <p:cNvSpPr>
            <a:spLocks noGrp="1"/>
          </p:cNvSpPr>
          <p:nvPr>
            <p:ph idx="34" hasCustomPrompt="1"/>
          </p:nvPr>
        </p:nvSpPr>
        <p:spPr>
          <a:xfrm>
            <a:off x="500618"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3" name="Picture Placeholder 10">
            <a:extLst>
              <a:ext uri="{FF2B5EF4-FFF2-40B4-BE49-F238E27FC236}">
                <a16:creationId xmlns:a16="http://schemas.microsoft.com/office/drawing/2014/main" id="{475E57D1-F7DB-F2F6-3291-CF33D7EF9546}"/>
              </a:ext>
            </a:extLst>
          </p:cNvPr>
          <p:cNvSpPr>
            <a:spLocks noGrp="1"/>
          </p:cNvSpPr>
          <p:nvPr>
            <p:ph type="pic" sz="quarter" idx="35"/>
          </p:nvPr>
        </p:nvSpPr>
        <p:spPr>
          <a:xfrm>
            <a:off x="2693485" y="2958471"/>
            <a:ext cx="1800000" cy="1440000"/>
          </a:xfrm>
          <a:prstGeom prst="rect">
            <a:avLst/>
          </a:prstGeom>
        </p:spPr>
        <p:txBody>
          <a:bodyPr/>
          <a:lstStyle/>
          <a:p>
            <a:r>
              <a:rPr lang="en-GB"/>
              <a:t>Click icon to add picture</a:t>
            </a:r>
            <a:endParaRPr lang="en-AU" dirty="0"/>
          </a:p>
        </p:txBody>
      </p:sp>
      <p:sp>
        <p:nvSpPr>
          <p:cNvPr id="34" name="Content Placeholder 2">
            <a:extLst>
              <a:ext uri="{FF2B5EF4-FFF2-40B4-BE49-F238E27FC236}">
                <a16:creationId xmlns:a16="http://schemas.microsoft.com/office/drawing/2014/main" id="{2AF9D7FB-34A9-30F5-1699-72EDA85C7908}"/>
              </a:ext>
            </a:extLst>
          </p:cNvPr>
          <p:cNvSpPr>
            <a:spLocks noGrp="1"/>
          </p:cNvSpPr>
          <p:nvPr>
            <p:ph idx="36" hasCustomPrompt="1"/>
          </p:nvPr>
        </p:nvSpPr>
        <p:spPr>
          <a:xfrm>
            <a:off x="2693485"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5" name="Content Placeholder 2">
            <a:extLst>
              <a:ext uri="{FF2B5EF4-FFF2-40B4-BE49-F238E27FC236}">
                <a16:creationId xmlns:a16="http://schemas.microsoft.com/office/drawing/2014/main" id="{8D1F622D-3240-643B-D7DA-CD67E8567F9D}"/>
              </a:ext>
            </a:extLst>
          </p:cNvPr>
          <p:cNvSpPr>
            <a:spLocks noGrp="1"/>
          </p:cNvSpPr>
          <p:nvPr>
            <p:ph idx="37" hasCustomPrompt="1"/>
          </p:nvPr>
        </p:nvSpPr>
        <p:spPr>
          <a:xfrm>
            <a:off x="2693485"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6" name="Picture Placeholder 10">
            <a:extLst>
              <a:ext uri="{FF2B5EF4-FFF2-40B4-BE49-F238E27FC236}">
                <a16:creationId xmlns:a16="http://schemas.microsoft.com/office/drawing/2014/main" id="{15C5098B-FD7E-9D9B-7776-99D6FAC4B843}"/>
              </a:ext>
            </a:extLst>
          </p:cNvPr>
          <p:cNvSpPr>
            <a:spLocks noGrp="1"/>
          </p:cNvSpPr>
          <p:nvPr>
            <p:ph type="pic" sz="quarter" idx="38"/>
          </p:nvPr>
        </p:nvSpPr>
        <p:spPr>
          <a:xfrm>
            <a:off x="4886352" y="2958471"/>
            <a:ext cx="1800000" cy="1440000"/>
          </a:xfrm>
          <a:prstGeom prst="rect">
            <a:avLst/>
          </a:prstGeom>
        </p:spPr>
        <p:txBody>
          <a:bodyPr/>
          <a:lstStyle/>
          <a:p>
            <a:r>
              <a:rPr lang="en-GB"/>
              <a:t>Click icon to add picture</a:t>
            </a:r>
            <a:endParaRPr lang="en-AU" dirty="0"/>
          </a:p>
        </p:txBody>
      </p:sp>
      <p:sp>
        <p:nvSpPr>
          <p:cNvPr id="37" name="Content Placeholder 2">
            <a:extLst>
              <a:ext uri="{FF2B5EF4-FFF2-40B4-BE49-F238E27FC236}">
                <a16:creationId xmlns:a16="http://schemas.microsoft.com/office/drawing/2014/main" id="{118B1EDA-FE50-DEBB-636F-4DEF00489AC8}"/>
              </a:ext>
            </a:extLst>
          </p:cNvPr>
          <p:cNvSpPr>
            <a:spLocks noGrp="1"/>
          </p:cNvSpPr>
          <p:nvPr>
            <p:ph idx="39" hasCustomPrompt="1"/>
          </p:nvPr>
        </p:nvSpPr>
        <p:spPr>
          <a:xfrm>
            <a:off x="48863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8" name="Content Placeholder 2">
            <a:extLst>
              <a:ext uri="{FF2B5EF4-FFF2-40B4-BE49-F238E27FC236}">
                <a16:creationId xmlns:a16="http://schemas.microsoft.com/office/drawing/2014/main" id="{CD977443-5F65-CD38-BF56-947DD350AD64}"/>
              </a:ext>
            </a:extLst>
          </p:cNvPr>
          <p:cNvSpPr>
            <a:spLocks noGrp="1"/>
          </p:cNvSpPr>
          <p:nvPr>
            <p:ph idx="40" hasCustomPrompt="1"/>
          </p:nvPr>
        </p:nvSpPr>
        <p:spPr>
          <a:xfrm>
            <a:off x="48863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9" name="Picture Placeholder 10">
            <a:extLst>
              <a:ext uri="{FF2B5EF4-FFF2-40B4-BE49-F238E27FC236}">
                <a16:creationId xmlns:a16="http://schemas.microsoft.com/office/drawing/2014/main" id="{155949E2-C8FB-3BD1-814A-73D234CFBD59}"/>
              </a:ext>
            </a:extLst>
          </p:cNvPr>
          <p:cNvSpPr>
            <a:spLocks noGrp="1"/>
          </p:cNvSpPr>
          <p:nvPr>
            <p:ph type="pic" sz="quarter" idx="41"/>
          </p:nvPr>
        </p:nvSpPr>
        <p:spPr>
          <a:xfrm>
            <a:off x="6981852" y="2958471"/>
            <a:ext cx="1800000" cy="1440000"/>
          </a:xfrm>
          <a:prstGeom prst="rect">
            <a:avLst/>
          </a:prstGeom>
        </p:spPr>
        <p:txBody>
          <a:bodyPr/>
          <a:lstStyle/>
          <a:p>
            <a:r>
              <a:rPr lang="en-GB"/>
              <a:t>Click icon to add picture</a:t>
            </a:r>
            <a:endParaRPr lang="en-AU" dirty="0"/>
          </a:p>
        </p:txBody>
      </p:sp>
      <p:sp>
        <p:nvSpPr>
          <p:cNvPr id="40" name="Content Placeholder 2">
            <a:extLst>
              <a:ext uri="{FF2B5EF4-FFF2-40B4-BE49-F238E27FC236}">
                <a16:creationId xmlns:a16="http://schemas.microsoft.com/office/drawing/2014/main" id="{63ACF8B8-A128-145C-D56F-1D8426FE8D7A}"/>
              </a:ext>
            </a:extLst>
          </p:cNvPr>
          <p:cNvSpPr>
            <a:spLocks noGrp="1"/>
          </p:cNvSpPr>
          <p:nvPr>
            <p:ph idx="42" hasCustomPrompt="1"/>
          </p:nvPr>
        </p:nvSpPr>
        <p:spPr>
          <a:xfrm>
            <a:off x="69818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41" name="Content Placeholder 2">
            <a:extLst>
              <a:ext uri="{FF2B5EF4-FFF2-40B4-BE49-F238E27FC236}">
                <a16:creationId xmlns:a16="http://schemas.microsoft.com/office/drawing/2014/main" id="{49B9D0EC-3CA7-1E56-5A1C-C2C19FE456DE}"/>
              </a:ext>
            </a:extLst>
          </p:cNvPr>
          <p:cNvSpPr>
            <a:spLocks noGrp="1"/>
          </p:cNvSpPr>
          <p:nvPr>
            <p:ph idx="43" hasCustomPrompt="1"/>
          </p:nvPr>
        </p:nvSpPr>
        <p:spPr>
          <a:xfrm>
            <a:off x="69818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42" name="Picture Placeholder 10">
            <a:extLst>
              <a:ext uri="{FF2B5EF4-FFF2-40B4-BE49-F238E27FC236}">
                <a16:creationId xmlns:a16="http://schemas.microsoft.com/office/drawing/2014/main" id="{23183316-AE97-0087-16E6-C48F79CC8CF4}"/>
              </a:ext>
            </a:extLst>
          </p:cNvPr>
          <p:cNvSpPr>
            <a:spLocks noGrp="1"/>
          </p:cNvSpPr>
          <p:nvPr>
            <p:ph type="pic" sz="quarter" idx="44"/>
          </p:nvPr>
        </p:nvSpPr>
        <p:spPr>
          <a:xfrm>
            <a:off x="9255152" y="2958471"/>
            <a:ext cx="1800000" cy="1440000"/>
          </a:xfrm>
          <a:prstGeom prst="rect">
            <a:avLst/>
          </a:prstGeom>
        </p:spPr>
        <p:txBody>
          <a:bodyPr/>
          <a:lstStyle/>
          <a:p>
            <a:r>
              <a:rPr lang="en-GB"/>
              <a:t>Click icon to add picture</a:t>
            </a:r>
            <a:endParaRPr lang="en-AU" dirty="0"/>
          </a:p>
        </p:txBody>
      </p:sp>
      <p:sp>
        <p:nvSpPr>
          <p:cNvPr id="43" name="Content Placeholder 2">
            <a:extLst>
              <a:ext uri="{FF2B5EF4-FFF2-40B4-BE49-F238E27FC236}">
                <a16:creationId xmlns:a16="http://schemas.microsoft.com/office/drawing/2014/main" id="{BD41A1AF-6811-6A12-73DA-5D8C170B0F88}"/>
              </a:ext>
            </a:extLst>
          </p:cNvPr>
          <p:cNvSpPr>
            <a:spLocks noGrp="1"/>
          </p:cNvSpPr>
          <p:nvPr>
            <p:ph idx="45" hasCustomPrompt="1"/>
          </p:nvPr>
        </p:nvSpPr>
        <p:spPr>
          <a:xfrm>
            <a:off x="92551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44" name="Content Placeholder 2">
            <a:extLst>
              <a:ext uri="{FF2B5EF4-FFF2-40B4-BE49-F238E27FC236}">
                <a16:creationId xmlns:a16="http://schemas.microsoft.com/office/drawing/2014/main" id="{4C31B78B-055F-E2CC-5B96-C34F19E834BD}"/>
              </a:ext>
            </a:extLst>
          </p:cNvPr>
          <p:cNvSpPr>
            <a:spLocks noGrp="1"/>
          </p:cNvSpPr>
          <p:nvPr>
            <p:ph idx="46" hasCustomPrompt="1"/>
          </p:nvPr>
        </p:nvSpPr>
        <p:spPr>
          <a:xfrm>
            <a:off x="92551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Tree>
    <p:extLst>
      <p:ext uri="{BB962C8B-B14F-4D97-AF65-F5344CB8AC3E}">
        <p14:creationId xmlns:p14="http://schemas.microsoft.com/office/powerpoint/2010/main" val="1596288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393700" y="2160000"/>
            <a:ext cx="11404600" cy="858862"/>
          </a:xfrm>
          <a:prstGeom prst="rect">
            <a:avLst/>
          </a:prstGeom>
        </p:spPr>
        <p:txBody>
          <a:bodyPr>
            <a:noAutofit/>
          </a:bodyPr>
          <a:lstStyle>
            <a:lvl1pPr algn="ctr">
              <a:defRPr sz="6000" b="0">
                <a:solidFill>
                  <a:schemeClr val="tx2"/>
                </a:solidFill>
                <a:latin typeface="+mj-lt"/>
              </a:defRPr>
            </a:lvl1pPr>
          </a:lstStyle>
          <a:p>
            <a:r>
              <a:rPr lang="en-GB"/>
              <a:t>Click to edit Master title style</a:t>
            </a:r>
            <a:endParaRPr lang="en-US" dirty="0"/>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393700" y="3312000"/>
            <a:ext cx="11404600" cy="945027"/>
          </a:xfrm>
          <a:prstGeom prst="rect">
            <a:avLst/>
          </a:prstGeom>
        </p:spPr>
        <p:txBody>
          <a:bodyPr/>
          <a:lstStyle>
            <a:lvl1pPr algn="ctr">
              <a:defRPr sz="3200">
                <a:solidFill>
                  <a:schemeClr val="tx2"/>
                </a:solidFill>
                <a:latin typeface="+mn-lt"/>
                <a:cs typeface="Foco CC App" panose="020B0504050202020203" pitchFamily="34" charset="0"/>
              </a:defRPr>
            </a:lvl1pPr>
          </a:lstStyle>
          <a:p>
            <a:r>
              <a:rPr lang="en-GB"/>
              <a:t>Click to edit Master subtitle style</a:t>
            </a:r>
            <a:endParaRPr lang="en-US" dirty="0"/>
          </a:p>
        </p:txBody>
      </p:sp>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3192292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 image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Picture Placeholder 3">
            <a:extLst>
              <a:ext uri="{FF2B5EF4-FFF2-40B4-BE49-F238E27FC236}">
                <a16:creationId xmlns:a16="http://schemas.microsoft.com/office/drawing/2014/main" id="{257E4A88-40DC-D814-D045-056D67E68D07}"/>
              </a:ext>
            </a:extLst>
          </p:cNvPr>
          <p:cNvSpPr>
            <a:spLocks noGrp="1"/>
          </p:cNvSpPr>
          <p:nvPr>
            <p:ph type="pic" sz="quarter" idx="10"/>
          </p:nvPr>
        </p:nvSpPr>
        <p:spPr>
          <a:xfrm>
            <a:off x="-4" y="0"/>
            <a:ext cx="6660000" cy="6858000"/>
          </a:xfrm>
          <a:prstGeom prst="rect">
            <a:avLst/>
          </a:prstGeom>
          <a:solidFill>
            <a:schemeClr val="bg1"/>
          </a:solidFill>
        </p:spPr>
        <p:txBody>
          <a:bodyPr/>
          <a:lstStyle/>
          <a:p>
            <a:r>
              <a:rPr lang="en-GB"/>
              <a:t>Click icon to add picture</a:t>
            </a:r>
            <a:endParaRPr lang="en-AU"/>
          </a:p>
        </p:txBody>
      </p:sp>
      <p:sp>
        <p:nvSpPr>
          <p:cNvPr id="17" name="Title 1">
            <a:extLst>
              <a:ext uri="{FF2B5EF4-FFF2-40B4-BE49-F238E27FC236}">
                <a16:creationId xmlns:a16="http://schemas.microsoft.com/office/drawing/2014/main" id="{3E143916-B109-AED7-E583-035A5E163779}"/>
              </a:ext>
            </a:extLst>
          </p:cNvPr>
          <p:cNvSpPr>
            <a:spLocks noGrp="1"/>
          </p:cNvSpPr>
          <p:nvPr>
            <p:ph type="title"/>
          </p:nvPr>
        </p:nvSpPr>
        <p:spPr>
          <a:xfrm>
            <a:off x="6874730" y="900000"/>
            <a:ext cx="5135136" cy="1830468"/>
          </a:xfrm>
          <a:prstGeom prst="rect">
            <a:avLst/>
          </a:prstGeom>
        </p:spPr>
        <p:txBody>
          <a:bodyPr>
            <a:noAutofit/>
          </a:bodyPr>
          <a:lstStyle>
            <a:lvl1pPr algn="ctr">
              <a:defRPr sz="4800">
                <a:solidFill>
                  <a:schemeClr val="tx2"/>
                </a:solidFill>
                <a:latin typeface="+mj-lt"/>
              </a:defRPr>
            </a:lvl1pPr>
          </a:lstStyle>
          <a:p>
            <a:r>
              <a:rPr lang="en-GB"/>
              <a:t>Click to edit Master title style</a:t>
            </a:r>
            <a:endParaRPr lang="en-US" dirty="0"/>
          </a:p>
        </p:txBody>
      </p:sp>
      <p:sp>
        <p:nvSpPr>
          <p:cNvPr id="18" name="Subtitle 2">
            <a:extLst>
              <a:ext uri="{FF2B5EF4-FFF2-40B4-BE49-F238E27FC236}">
                <a16:creationId xmlns:a16="http://schemas.microsoft.com/office/drawing/2014/main" id="{283AD1DC-F687-5E21-B69D-5A0CE85C9BBD}"/>
              </a:ext>
            </a:extLst>
          </p:cNvPr>
          <p:cNvSpPr>
            <a:spLocks noGrp="1"/>
          </p:cNvSpPr>
          <p:nvPr>
            <p:ph type="subTitle" idx="1"/>
          </p:nvPr>
        </p:nvSpPr>
        <p:spPr>
          <a:xfrm>
            <a:off x="6802246" y="3240000"/>
            <a:ext cx="5207620" cy="945027"/>
          </a:xfrm>
          <a:prstGeom prst="rect">
            <a:avLst/>
          </a:prstGeom>
        </p:spPr>
        <p:txBody>
          <a:bodyPr>
            <a:noAutofit/>
          </a:bodyPr>
          <a:lstStyle>
            <a:lvl1pPr algn="ctr">
              <a:defRPr sz="2800">
                <a:solidFill>
                  <a:schemeClr val="tx2"/>
                </a:solidFill>
                <a:latin typeface="+mn-lt"/>
                <a:cs typeface="Foco CC App" panose="020B0504050202020203" pitchFamily="34" charset="0"/>
              </a:defRPr>
            </a:lvl1pPr>
          </a:lstStyle>
          <a:p>
            <a:r>
              <a:rPr lang="en-GB"/>
              <a:t>Click to edit Master subtitle style</a:t>
            </a:r>
            <a:endParaRPr lang="en-US" dirty="0"/>
          </a:p>
        </p:txBody>
      </p:sp>
      <p:sp>
        <p:nvSpPr>
          <p:cNvPr id="2" name="Text Placeholder 5">
            <a:extLst>
              <a:ext uri="{FF2B5EF4-FFF2-40B4-BE49-F238E27FC236}">
                <a16:creationId xmlns:a16="http://schemas.microsoft.com/office/drawing/2014/main" id="{D1C150BA-3E18-DC4C-EC52-3D567FF9AD43}"/>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3" name="Slide Number Placeholder 5">
            <a:extLst>
              <a:ext uri="{FF2B5EF4-FFF2-40B4-BE49-F238E27FC236}">
                <a16:creationId xmlns:a16="http://schemas.microsoft.com/office/drawing/2014/main" id="{F0F75F28-2FDC-D4EF-0804-F9619F0F66E2}"/>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1614900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296662" y="2160000"/>
            <a:ext cx="11598676" cy="945027"/>
          </a:xfrm>
          <a:prstGeom prst="rect">
            <a:avLst/>
          </a:prstGeom>
        </p:spPr>
        <p:txBody>
          <a:bodyPr>
            <a:noAutofit/>
          </a:bodyPr>
          <a:lstStyle>
            <a:lvl1pPr algn="ctr">
              <a:defRPr sz="6000" b="0">
                <a:solidFill>
                  <a:schemeClr val="bg1"/>
                </a:solidFill>
                <a:latin typeface="+mj-lt"/>
              </a:defRPr>
            </a:lvl1pPr>
          </a:lstStyle>
          <a:p>
            <a:r>
              <a:rPr lang="en-GB"/>
              <a:t>Click to edit Master title style</a:t>
            </a:r>
            <a:endParaRPr lang="en-US" dirty="0"/>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296662" y="3312000"/>
            <a:ext cx="11598676" cy="945027"/>
          </a:xfrm>
          <a:prstGeom prst="rect">
            <a:avLst/>
          </a:prstGeom>
        </p:spPr>
        <p:txBody>
          <a:bodyPr/>
          <a:lstStyle>
            <a:lvl1pPr algn="ctr">
              <a:defRPr sz="2800">
                <a:solidFill>
                  <a:schemeClr val="bg1"/>
                </a:solidFill>
                <a:latin typeface="Foco CC App" panose="020B0504050202020203" pitchFamily="34" charset="0"/>
                <a:cs typeface="Foco CC App" panose="020B0504050202020203" pitchFamily="34" charset="0"/>
              </a:defRPr>
            </a:lvl1pPr>
          </a:lstStyle>
          <a:p>
            <a:r>
              <a:rPr lang="en-GB"/>
              <a:t>Click to edit Master subtitle style</a:t>
            </a:r>
            <a:endParaRPr lang="en-US" dirty="0"/>
          </a:p>
        </p:txBody>
      </p:sp>
      <p:pic>
        <p:nvPicPr>
          <p:cNvPr id="10" name="Graphic 9">
            <a:extLst>
              <a:ext uri="{FF2B5EF4-FFF2-40B4-BE49-F238E27FC236}">
                <a16:creationId xmlns:a16="http://schemas.microsoft.com/office/drawing/2014/main" id="{CFD6ACAA-0268-4D8C-F2F8-10E3D1467E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4" name="Text Placeholder 5">
            <a:extLst>
              <a:ext uri="{FF2B5EF4-FFF2-40B4-BE49-F238E27FC236}">
                <a16:creationId xmlns:a16="http://schemas.microsoft.com/office/drawing/2014/main" id="{00A57D6B-FE1B-827A-F557-3A7728335CAD}"/>
              </a:ext>
            </a:extLst>
          </p:cNvPr>
          <p:cNvSpPr>
            <a:spLocks noGrp="1"/>
          </p:cNvSpPr>
          <p:nvPr>
            <p:ph type="body" sz="quarter" idx="13"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tx2"/>
                </a:solidFill>
              </a:defRPr>
            </a:lvl1pPr>
          </a:lstStyle>
          <a:p>
            <a:pPr lvl="0"/>
            <a:r>
              <a:rPr lang="en-US" dirty="0"/>
              <a:t>0</a:t>
            </a:r>
            <a:endParaRPr lang="en-AU" dirty="0"/>
          </a:p>
        </p:txBody>
      </p:sp>
      <p:sp>
        <p:nvSpPr>
          <p:cNvPr id="9" name="Slide Number Placeholder 5">
            <a:extLst>
              <a:ext uri="{FF2B5EF4-FFF2-40B4-BE49-F238E27FC236}">
                <a16:creationId xmlns:a16="http://schemas.microsoft.com/office/drawing/2014/main" id="{26B9E7E2-429C-DC1D-4621-2348AF5D8F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Tree>
    <p:extLst>
      <p:ext uri="{BB962C8B-B14F-4D97-AF65-F5344CB8AC3E}">
        <p14:creationId xmlns:p14="http://schemas.microsoft.com/office/powerpoint/2010/main" val="72302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lnSpc>
                <a:spcPct val="113000"/>
              </a:lnSpc>
              <a:spcBef>
                <a:spcPts val="0"/>
              </a:spcBef>
              <a:spcAft>
                <a:spcPts val="400"/>
              </a:spcAft>
              <a:defRPr>
                <a:latin typeface="Arial" panose="020B0604020202020204" pitchFamily="34" charset="0"/>
                <a:cs typeface="Arial" panose="020B0604020202020204" pitchFamily="34" charset="0"/>
              </a:defRPr>
            </a:lvl1pPr>
            <a:lvl2pPr>
              <a:lnSpc>
                <a:spcPct val="113000"/>
              </a:lnSpc>
              <a:spcBef>
                <a:spcPts val="0"/>
              </a:spcBef>
              <a:spcAft>
                <a:spcPts val="400"/>
              </a:spcAft>
              <a:defRPr>
                <a:latin typeface="Arial" panose="020B0604020202020204" pitchFamily="34" charset="0"/>
                <a:cs typeface="Arial" panose="020B0604020202020204" pitchFamily="34" charset="0"/>
              </a:defRPr>
            </a:lvl2pPr>
            <a:lvl3pPr>
              <a:lnSpc>
                <a:spcPct val="113000"/>
              </a:lnSpc>
              <a:spcBef>
                <a:spcPts val="0"/>
              </a:spcBef>
              <a:spcAft>
                <a:spcPts val="400"/>
              </a:spcAft>
              <a:defRPr>
                <a:latin typeface="Arial" panose="020B0604020202020204" pitchFamily="34" charset="0"/>
                <a:cs typeface="Arial" panose="020B0604020202020204" pitchFamily="34" charset="0"/>
              </a:defRPr>
            </a:lvl3pPr>
            <a:lvl4pPr>
              <a:lnSpc>
                <a:spcPct val="113000"/>
              </a:lnSpc>
              <a:spcBef>
                <a:spcPts val="0"/>
              </a:spcBef>
              <a:spcAft>
                <a:spcPts val="400"/>
              </a:spcAft>
              <a:defRPr>
                <a:latin typeface="Arial" panose="020B0604020202020204" pitchFamily="34" charset="0"/>
                <a:cs typeface="Arial" panose="020B0604020202020204" pitchFamily="34" charset="0"/>
              </a:defRPr>
            </a:lvl4pPr>
            <a:lvl5pPr>
              <a:lnSpc>
                <a:spcPct val="113000"/>
              </a:lnSpc>
              <a:spcBef>
                <a:spcPts val="0"/>
              </a:spcBef>
              <a:spcAft>
                <a:spcPts val="4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CD14ED2-FE41-4370-9756-93F53042C99A}"/>
              </a:ext>
            </a:extLst>
          </p:cNvPr>
          <p:cNvSpPr>
            <a:spLocks noGrp="1"/>
          </p:cNvSpPr>
          <p:nvPr>
            <p:ph type="ftr" sz="quarter" idx="10"/>
          </p:nvPr>
        </p:nvSpPr>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5604636" y="6453980"/>
            <a:ext cx="782637" cy="274638"/>
          </a:xfrm>
          <a:prstGeom prst="rect">
            <a:avLst/>
          </a:prstGeom>
        </p:spPr>
        <p:txBody>
          <a:bodyPr/>
          <a:lstStyle>
            <a:lvl1pPr algn="ctr">
              <a:defRPr sz="1000">
                <a:solidFill>
                  <a:schemeClr val="tx2"/>
                </a:solidFill>
                <a:latin typeface="Arial" panose="020B0604020202020204" pitchFamily="34" charset="0"/>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943316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 imag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Picture Placeholder 3">
            <a:extLst>
              <a:ext uri="{FF2B5EF4-FFF2-40B4-BE49-F238E27FC236}">
                <a16:creationId xmlns:a16="http://schemas.microsoft.com/office/drawing/2014/main" id="{257E4A88-40DC-D814-D045-056D67E68D07}"/>
              </a:ext>
            </a:extLst>
          </p:cNvPr>
          <p:cNvSpPr>
            <a:spLocks noGrp="1"/>
          </p:cNvSpPr>
          <p:nvPr>
            <p:ph type="pic" sz="quarter" idx="10"/>
          </p:nvPr>
        </p:nvSpPr>
        <p:spPr>
          <a:xfrm>
            <a:off x="-4" y="0"/>
            <a:ext cx="6660000" cy="6858000"/>
          </a:xfrm>
          <a:prstGeom prst="rect">
            <a:avLst/>
          </a:prstGeom>
          <a:solidFill>
            <a:schemeClr val="bg1"/>
          </a:solidFill>
        </p:spPr>
        <p:txBody>
          <a:bodyPr/>
          <a:lstStyle/>
          <a:p>
            <a:r>
              <a:rPr lang="en-GB"/>
              <a:t>Click icon to add picture</a:t>
            </a:r>
            <a:endParaRPr lang="en-AU"/>
          </a:p>
        </p:txBody>
      </p:sp>
      <p:sp>
        <p:nvSpPr>
          <p:cNvPr id="17" name="Title 1">
            <a:extLst>
              <a:ext uri="{FF2B5EF4-FFF2-40B4-BE49-F238E27FC236}">
                <a16:creationId xmlns:a16="http://schemas.microsoft.com/office/drawing/2014/main" id="{3E143916-B109-AED7-E583-035A5E163779}"/>
              </a:ext>
            </a:extLst>
          </p:cNvPr>
          <p:cNvSpPr>
            <a:spLocks noGrp="1"/>
          </p:cNvSpPr>
          <p:nvPr>
            <p:ph type="title"/>
          </p:nvPr>
        </p:nvSpPr>
        <p:spPr>
          <a:xfrm>
            <a:off x="6874730" y="900000"/>
            <a:ext cx="5135136" cy="1852771"/>
          </a:xfrm>
          <a:prstGeom prst="rect">
            <a:avLst/>
          </a:prstGeom>
        </p:spPr>
        <p:txBody>
          <a:bodyPr>
            <a:noAutofit/>
          </a:bodyPr>
          <a:lstStyle>
            <a:lvl1pPr algn="ctr">
              <a:defRPr sz="4800" b="0">
                <a:solidFill>
                  <a:schemeClr val="bg1"/>
                </a:solidFill>
                <a:latin typeface="+mj-lt"/>
              </a:defRPr>
            </a:lvl1pPr>
          </a:lstStyle>
          <a:p>
            <a:r>
              <a:rPr lang="en-GB"/>
              <a:t>Click to edit Master title style</a:t>
            </a:r>
            <a:endParaRPr lang="en-US" dirty="0"/>
          </a:p>
        </p:txBody>
      </p:sp>
      <p:sp>
        <p:nvSpPr>
          <p:cNvPr id="18" name="Subtitle 2">
            <a:extLst>
              <a:ext uri="{FF2B5EF4-FFF2-40B4-BE49-F238E27FC236}">
                <a16:creationId xmlns:a16="http://schemas.microsoft.com/office/drawing/2014/main" id="{283AD1DC-F687-5E21-B69D-5A0CE85C9BBD}"/>
              </a:ext>
            </a:extLst>
          </p:cNvPr>
          <p:cNvSpPr>
            <a:spLocks noGrp="1"/>
          </p:cNvSpPr>
          <p:nvPr>
            <p:ph type="subTitle" idx="1"/>
          </p:nvPr>
        </p:nvSpPr>
        <p:spPr>
          <a:xfrm>
            <a:off x="6802246" y="3240000"/>
            <a:ext cx="5207620" cy="945027"/>
          </a:xfrm>
          <a:prstGeom prst="rect">
            <a:avLst/>
          </a:prstGeom>
        </p:spPr>
        <p:txBody>
          <a:bodyPr>
            <a:noAutofit/>
          </a:bodyPr>
          <a:lstStyle>
            <a:lvl1pPr algn="ctr">
              <a:defRPr sz="2800">
                <a:solidFill>
                  <a:schemeClr val="bg1"/>
                </a:solidFill>
                <a:latin typeface="+mn-lt"/>
                <a:cs typeface="Foco CC App" panose="020B0504050202020203" pitchFamily="34" charset="0"/>
              </a:defRPr>
            </a:lvl1pPr>
          </a:lstStyle>
          <a:p>
            <a:r>
              <a:rPr lang="en-GB"/>
              <a:t>Click to edit Master subtitle style</a:t>
            </a:r>
            <a:endParaRPr lang="en-US" dirty="0"/>
          </a:p>
        </p:txBody>
      </p:sp>
      <p:sp>
        <p:nvSpPr>
          <p:cNvPr id="2" name="Text Placeholder 5">
            <a:extLst>
              <a:ext uri="{FF2B5EF4-FFF2-40B4-BE49-F238E27FC236}">
                <a16:creationId xmlns:a16="http://schemas.microsoft.com/office/drawing/2014/main" id="{04E93114-255A-F353-C41E-80A8C2FE1A54}"/>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tx2"/>
                </a:solidFill>
              </a:defRPr>
            </a:lvl1pPr>
          </a:lstStyle>
          <a:p>
            <a:pPr lvl="0"/>
            <a:r>
              <a:rPr lang="en-US" dirty="0"/>
              <a:t>0</a:t>
            </a:r>
            <a:endParaRPr lang="en-AU" dirty="0"/>
          </a:p>
        </p:txBody>
      </p:sp>
      <p:sp>
        <p:nvSpPr>
          <p:cNvPr id="7" name="Slide Number Placeholder 5">
            <a:extLst>
              <a:ext uri="{FF2B5EF4-FFF2-40B4-BE49-F238E27FC236}">
                <a16:creationId xmlns:a16="http://schemas.microsoft.com/office/drawing/2014/main" id="{5B57362A-1DE0-BE18-4CC3-58FEE43D3436}"/>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372572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12" name="Picture 13">
            <a:extLst>
              <a:ext uri="{FF2B5EF4-FFF2-40B4-BE49-F238E27FC236}">
                <a16:creationId xmlns:a16="http://schemas.microsoft.com/office/drawing/2014/main" id="{A9D42B4A-891A-433F-8BD1-EC83872C573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1360488"/>
            <a:ext cx="183673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1750711" y="2717336"/>
            <a:ext cx="8690578" cy="1325563"/>
          </a:xfrm>
        </p:spPr>
        <p:txBody>
          <a:bodyPr>
            <a:noAutofit/>
          </a:bodyPr>
          <a:lstStyle>
            <a:lvl1pPr algn="ctr">
              <a:defRPr sz="4400">
                <a:solidFill>
                  <a:schemeClr val="tx2"/>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pic>
        <p:nvPicPr>
          <p:cNvPr id="3" name="Picture 2">
            <a:extLst>
              <a:ext uri="{FF2B5EF4-FFF2-40B4-BE49-F238E27FC236}">
                <a16:creationId xmlns:a16="http://schemas.microsoft.com/office/drawing/2014/main" id="{15D37B6F-1EB2-44E2-B796-7A55CC69DFF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767927" y="5661025"/>
            <a:ext cx="2424073" cy="1196975"/>
          </a:xfrm>
          <a:prstGeom prst="rect">
            <a:avLst/>
          </a:prstGeom>
        </p:spPr>
      </p:pic>
      <p:pic>
        <p:nvPicPr>
          <p:cNvPr id="9" name="Picture 9">
            <a:extLst>
              <a:ext uri="{FF2B5EF4-FFF2-40B4-BE49-F238E27FC236}">
                <a16:creationId xmlns:a16="http://schemas.microsoft.com/office/drawing/2014/main" id="{D82114B2-5096-4F43-91DB-A721948D354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40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A3ED2A8-73DC-4725-B6F2-F61C0067BDC4}"/>
              </a:ext>
            </a:extLst>
          </p:cNvPr>
          <p:cNvSpPr txBox="1">
            <a:spLocks/>
          </p:cNvSpPr>
          <p:nvPr/>
        </p:nvSpPr>
        <p:spPr>
          <a:xfrm>
            <a:off x="5699675" y="6484724"/>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24128" y="585216"/>
            <a:ext cx="9720072" cy="704965"/>
          </a:xfrm>
        </p:spPr>
        <p:txBody>
          <a:bodyPr/>
          <a:lstStyle>
            <a:lvl1pPr>
              <a:defRPr sz="4400">
                <a:latin typeface="Arial Black" panose="020B0A04020102020204" pitchFamily="34" charset="0"/>
              </a:defRPr>
            </a:lvl1pPr>
          </a:lstStyle>
          <a:p>
            <a:r>
              <a:rPr lang="en-US"/>
              <a:t>Click to edit Master title style</a:t>
            </a:r>
          </a:p>
        </p:txBody>
      </p:sp>
      <p:sp>
        <p:nvSpPr>
          <p:cNvPr id="3" name="Content Placeholder 2"/>
          <p:cNvSpPr>
            <a:spLocks noGrp="1"/>
          </p:cNvSpPr>
          <p:nvPr>
            <p:ph sz="half" idx="1"/>
          </p:nvPr>
        </p:nvSpPr>
        <p:spPr>
          <a:xfrm>
            <a:off x="1024127" y="1465545"/>
            <a:ext cx="4754880" cy="4843815"/>
          </a:xfrm>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19" y="1465545"/>
            <a:ext cx="5033585" cy="4843815"/>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67683705-EAA7-471E-8FF1-0BEF2E10A138}"/>
              </a:ext>
            </a:extLst>
          </p:cNvPr>
          <p:cNvSpPr>
            <a:spLocks noGrp="1"/>
          </p:cNvSpPr>
          <p:nvPr>
            <p:ph type="ftr" sz="quarter" idx="10"/>
          </p:nvPr>
        </p:nvSpPr>
        <p:spPr>
          <a:xfrm>
            <a:off x="1023938" y="6470650"/>
            <a:ext cx="3610692"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Tree>
    <p:extLst>
      <p:ext uri="{BB962C8B-B14F-4D97-AF65-F5344CB8AC3E}">
        <p14:creationId xmlns:p14="http://schemas.microsoft.com/office/powerpoint/2010/main" val="1724278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335D034-7655-4E79-ACA9-A3C29DDDD5BB}"/>
              </a:ext>
            </a:extLst>
          </p:cNvPr>
          <p:cNvSpPr txBox="1">
            <a:spLocks/>
          </p:cNvSpPr>
          <p:nvPr userDrawn="1"/>
        </p:nvSpPr>
        <p:spPr>
          <a:xfrm>
            <a:off x="5704681" y="6470650"/>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6406B9A-1ECA-477C-AB75-CD5475B5374D}"/>
              </a:ext>
            </a:extLst>
          </p:cNvPr>
          <p:cNvSpPr>
            <a:spLocks noGrp="1"/>
          </p:cNvSpPr>
          <p:nvPr>
            <p:ph type="title"/>
          </p:nvPr>
        </p:nvSpPr>
        <p:spPr>
          <a:xfrm>
            <a:off x="1024128" y="585216"/>
            <a:ext cx="9720072" cy="792647"/>
          </a:xfrm>
        </p:spPr>
        <p:txBody>
          <a:bodyPr/>
          <a:lstStyle>
            <a:lvl1pPr>
              <a:defRPr sz="4400">
                <a:latin typeface="Arial Black" panose="020B0A040201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CD69556E-C537-4375-88D0-3A6F1BDDBE9C}"/>
              </a:ext>
            </a:extLst>
          </p:cNvPr>
          <p:cNvSpPr>
            <a:spLocks noGrp="1"/>
          </p:cNvSpPr>
          <p:nvPr>
            <p:ph sz="half" idx="1"/>
          </p:nvPr>
        </p:nvSpPr>
        <p:spPr>
          <a:xfrm>
            <a:off x="1023938"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E7F53332-4B5C-4BF6-80AF-D16343A06366}"/>
              </a:ext>
            </a:extLst>
          </p:cNvPr>
          <p:cNvSpPr>
            <a:spLocks noGrp="1"/>
          </p:cNvSpPr>
          <p:nvPr>
            <p:ph type="ftr" sz="quarter" idx="10"/>
          </p:nvPr>
        </p:nvSpPr>
        <p:spPr>
          <a:xfrm>
            <a:off x="1023938" y="6470650"/>
            <a:ext cx="4186889"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
        <p:nvSpPr>
          <p:cNvPr id="11" name="Picture Placeholder 10">
            <a:extLst>
              <a:ext uri="{FF2B5EF4-FFF2-40B4-BE49-F238E27FC236}">
                <a16:creationId xmlns:a16="http://schemas.microsoft.com/office/drawing/2014/main" id="{B41FE8E9-63ED-44A7-9B00-3A33867C261F}"/>
              </a:ext>
            </a:extLst>
          </p:cNvPr>
          <p:cNvSpPr>
            <a:spLocks noGrp="1"/>
          </p:cNvSpPr>
          <p:nvPr>
            <p:ph type="pic" sz="quarter" idx="11"/>
          </p:nvPr>
        </p:nvSpPr>
        <p:spPr>
          <a:xfrm>
            <a:off x="1023938" y="1580820"/>
            <a:ext cx="3060700" cy="2052000"/>
          </a:xfrm>
        </p:spPr>
        <p:txBody>
          <a:bodyPr/>
          <a:lstStyle/>
          <a:p>
            <a:endParaRPr lang="en-AU"/>
          </a:p>
        </p:txBody>
      </p:sp>
      <p:sp>
        <p:nvSpPr>
          <p:cNvPr id="13" name="Content Placeholder 2">
            <a:extLst>
              <a:ext uri="{FF2B5EF4-FFF2-40B4-BE49-F238E27FC236}">
                <a16:creationId xmlns:a16="http://schemas.microsoft.com/office/drawing/2014/main" id="{880D915E-B6B7-4C53-8AD9-544F54A611C3}"/>
              </a:ext>
            </a:extLst>
          </p:cNvPr>
          <p:cNvSpPr>
            <a:spLocks noGrp="1"/>
          </p:cNvSpPr>
          <p:nvPr>
            <p:ph sz="half" idx="12"/>
          </p:nvPr>
        </p:nvSpPr>
        <p:spPr>
          <a:xfrm>
            <a:off x="7683500" y="3835777"/>
            <a:ext cx="3060000" cy="1973015"/>
          </a:xfrm>
        </p:spPr>
        <p:txBody>
          <a:bodyPr/>
          <a:lstStyle>
            <a:lvl1pPr marL="90000" indent="0">
              <a:buNone/>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3695115D-3E85-4B20-9B9C-32D28AFB85C7}"/>
              </a:ext>
            </a:extLst>
          </p:cNvPr>
          <p:cNvSpPr>
            <a:spLocks noGrp="1"/>
          </p:cNvSpPr>
          <p:nvPr>
            <p:ph type="pic" sz="quarter" idx="13"/>
          </p:nvPr>
        </p:nvSpPr>
        <p:spPr>
          <a:xfrm>
            <a:off x="7683500" y="1580820"/>
            <a:ext cx="3060700" cy="2052000"/>
          </a:xfrm>
        </p:spPr>
        <p:txBody>
          <a:bodyPr/>
          <a:lstStyle/>
          <a:p>
            <a:endParaRPr lang="en-AU"/>
          </a:p>
        </p:txBody>
      </p:sp>
      <p:sp>
        <p:nvSpPr>
          <p:cNvPr id="15" name="Content Placeholder 2">
            <a:extLst>
              <a:ext uri="{FF2B5EF4-FFF2-40B4-BE49-F238E27FC236}">
                <a16:creationId xmlns:a16="http://schemas.microsoft.com/office/drawing/2014/main" id="{51B20223-BA28-4C20-A0E1-9F89A01E7B19}"/>
              </a:ext>
            </a:extLst>
          </p:cNvPr>
          <p:cNvSpPr>
            <a:spLocks noGrp="1"/>
          </p:cNvSpPr>
          <p:nvPr>
            <p:ph sz="half" idx="14"/>
          </p:nvPr>
        </p:nvSpPr>
        <p:spPr>
          <a:xfrm>
            <a:off x="4353019"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0">
            <a:extLst>
              <a:ext uri="{FF2B5EF4-FFF2-40B4-BE49-F238E27FC236}">
                <a16:creationId xmlns:a16="http://schemas.microsoft.com/office/drawing/2014/main" id="{38F53E7E-A24C-4F73-BC8A-08BBD133FF8F}"/>
              </a:ext>
            </a:extLst>
          </p:cNvPr>
          <p:cNvSpPr>
            <a:spLocks noGrp="1"/>
          </p:cNvSpPr>
          <p:nvPr>
            <p:ph type="pic" sz="quarter" idx="15"/>
          </p:nvPr>
        </p:nvSpPr>
        <p:spPr>
          <a:xfrm>
            <a:off x="4353019" y="1580820"/>
            <a:ext cx="3060700" cy="2052000"/>
          </a:xfrm>
        </p:spPr>
        <p:txBody>
          <a:bodyPr/>
          <a:lstStyle/>
          <a:p>
            <a:endParaRPr lang="en-AU"/>
          </a:p>
        </p:txBody>
      </p:sp>
    </p:spTree>
    <p:extLst>
      <p:ext uri="{BB962C8B-B14F-4D97-AF65-F5344CB8AC3E}">
        <p14:creationId xmlns:p14="http://schemas.microsoft.com/office/powerpoint/2010/main" val="2261713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1A384631-BE42-4A1A-8933-431A1F7B178E}"/>
              </a:ext>
            </a:extLst>
          </p:cNvPr>
          <p:cNvSpPr>
            <a:spLocks noGrp="1"/>
          </p:cNvSpPr>
          <p:nvPr>
            <p:ph type="sldNum" sz="quarter" idx="11"/>
          </p:nvPr>
        </p:nvSpPr>
        <p:spPr>
          <a:xfrm>
            <a:off x="5679608" y="6470650"/>
            <a:ext cx="782637" cy="274638"/>
          </a:xfrm>
          <a:prstGeom prst="rect">
            <a:avLst/>
          </a:prstGeom>
        </p:spPr>
        <p:txBody>
          <a:bodyPr/>
          <a:lstStyle>
            <a:lvl1pPr algn="ctr">
              <a:defRPr sz="1050">
                <a:latin typeface="+mn-lt"/>
                <a:cs typeface="Arial" panose="020B0604020202020204" pitchFamily="34" charset="0"/>
              </a:defRPr>
            </a:lvl1pPr>
          </a:lstStyle>
          <a:p>
            <a:pPr>
              <a:defRPr/>
            </a:pPr>
            <a:fld id="{8A7706BA-5DDC-4C7A-BFFB-6616CB2F8B66}" type="slidenum">
              <a:rPr lang="en-AU" smtClean="0"/>
              <a:pPr>
                <a:defRPr/>
              </a:pPr>
              <a:t>‹#›</a:t>
            </a:fld>
            <a:endParaRPr lang="en-AU"/>
          </a:p>
        </p:txBody>
      </p:sp>
      <p:sp>
        <p:nvSpPr>
          <p:cNvPr id="5" name="Footer Placeholder 4">
            <a:extLst>
              <a:ext uri="{FF2B5EF4-FFF2-40B4-BE49-F238E27FC236}">
                <a16:creationId xmlns:a16="http://schemas.microsoft.com/office/drawing/2014/main" id="{4735FE40-A7FE-47FF-B8F6-D800A734A9D8}"/>
              </a:ext>
            </a:extLst>
          </p:cNvPr>
          <p:cNvSpPr>
            <a:spLocks noGrp="1"/>
          </p:cNvSpPr>
          <p:nvPr>
            <p:ph type="ftr" sz="quarter" idx="10"/>
          </p:nvPr>
        </p:nvSpPr>
        <p:spPr>
          <a:xfrm>
            <a:off x="1023938" y="6470650"/>
            <a:ext cx="3685848" cy="274638"/>
          </a:xfrm>
        </p:spPr>
        <p:txBody>
          <a:bodyPr/>
          <a:lstStyle>
            <a:lvl1pPr>
              <a:defRPr sz="1000"/>
            </a:lvl1pPr>
          </a:lstStyle>
          <a:p>
            <a:pPr>
              <a:defRPr/>
            </a:pPr>
            <a:r>
              <a:rPr lang="en-AU"/>
              <a:t>© Cancer Council NSW</a:t>
            </a:r>
          </a:p>
        </p:txBody>
      </p:sp>
    </p:spTree>
    <p:extLst>
      <p:ext uri="{BB962C8B-B14F-4D97-AF65-F5344CB8AC3E}">
        <p14:creationId xmlns:p14="http://schemas.microsoft.com/office/powerpoint/2010/main" val="1304196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24128" y="471509"/>
            <a:ext cx="4575006" cy="1335147"/>
          </a:xfrm>
        </p:spPr>
        <p:txBody>
          <a:bodyPr>
            <a:noAutofit/>
          </a:bodyPr>
          <a:lstStyle>
            <a:lvl1pPr>
              <a:lnSpc>
                <a:spcPct val="80000"/>
              </a:lnSpc>
              <a:defRPr sz="4400">
                <a:latin typeface="Arial Black" panose="020B0A04020102020204" pitchFamily="34" charset="0"/>
              </a:defRPr>
            </a:lvl1pPr>
          </a:lstStyle>
          <a:p>
            <a:r>
              <a:rPr lang="en-US"/>
              <a:t>Edit Master title style</a:t>
            </a:r>
          </a:p>
        </p:txBody>
      </p:sp>
      <p:sp>
        <p:nvSpPr>
          <p:cNvPr id="3" name="Content Placeholder 2"/>
          <p:cNvSpPr>
            <a:spLocks noGrp="1"/>
          </p:cNvSpPr>
          <p:nvPr>
            <p:ph idx="1"/>
          </p:nvPr>
        </p:nvSpPr>
        <p:spPr>
          <a:xfrm>
            <a:off x="5715000" y="471509"/>
            <a:ext cx="5678424" cy="5536099"/>
          </a:xfr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1903956"/>
            <a:ext cx="4575006" cy="4115844"/>
          </a:xfrm>
        </p:spPr>
        <p:txBody>
          <a:bodyPr lIns="91440" rIns="91440">
            <a:normAutofit/>
          </a:bodyPr>
          <a:lstStyle>
            <a:lvl1pPr marL="0" indent="0">
              <a:lnSpc>
                <a:spcPct val="108000"/>
              </a:lnSpc>
              <a:spcBef>
                <a:spcPts val="600"/>
              </a:spcBef>
              <a:buNone/>
              <a:defRPr sz="2200">
                <a:solidFill>
                  <a:schemeClr val="tx2"/>
                </a:solidFill>
                <a:latin typeface="Arial" panose="020B0604020202020204" pitchFamily="34" charset="0"/>
                <a:cs typeface="Arial" panose="020B0604020202020204" pitchFamily="34" charset="0"/>
              </a:defRPr>
            </a:lvl1pPr>
            <a:lvl2pPr marL="174625" indent="-174625">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3DC0A95-8C03-490F-A620-6817589CA1B1}"/>
              </a:ext>
            </a:extLst>
          </p:cNvPr>
          <p:cNvSpPr>
            <a:spLocks noGrp="1"/>
          </p:cNvSpPr>
          <p:nvPr>
            <p:ph type="sldNum" sz="quarter" idx="11"/>
          </p:nvPr>
        </p:nvSpPr>
        <p:spPr>
          <a:xfrm>
            <a:off x="5704681" y="6470650"/>
            <a:ext cx="782637" cy="274638"/>
          </a:xfrm>
          <a:prstGeom prst="rect">
            <a:avLst/>
          </a:prstGeom>
        </p:spPr>
        <p:txBody>
          <a:bodyPr/>
          <a:lstStyle>
            <a:lvl1pPr algn="ctr">
              <a:defRPr sz="1000">
                <a:solidFill>
                  <a:schemeClr val="tx2"/>
                </a:solidFill>
                <a:effectLst/>
                <a:latin typeface="Arial" panose="020B0604020202020204" pitchFamily="34" charset="0"/>
                <a:cs typeface="Arial" panose="020B0604020202020204" pitchFamily="34" charset="0"/>
              </a:defRPr>
            </a:lvl1pPr>
          </a:lstStyle>
          <a:p>
            <a:pPr>
              <a:defRPr/>
            </a:pPr>
            <a:fld id="{CCC2958A-2887-4B03-9748-F98B5BC2D49C}" type="slidenum">
              <a:rPr lang="en-AU" smtClean="0"/>
              <a:pPr>
                <a:defRPr/>
              </a:pPr>
              <a:t>‹#›</a:t>
            </a:fld>
            <a:endParaRPr lang="en-AU"/>
          </a:p>
        </p:txBody>
      </p:sp>
      <p:sp>
        <p:nvSpPr>
          <p:cNvPr id="7" name="Footer Placeholder 4">
            <a:extLst>
              <a:ext uri="{FF2B5EF4-FFF2-40B4-BE49-F238E27FC236}">
                <a16:creationId xmlns:a16="http://schemas.microsoft.com/office/drawing/2014/main" id="{F88F23AC-58E1-492F-9BC9-580FDC8834FA}"/>
              </a:ext>
            </a:extLst>
          </p:cNvPr>
          <p:cNvSpPr>
            <a:spLocks noGrp="1"/>
          </p:cNvSpPr>
          <p:nvPr>
            <p:ph type="ftr" sz="quarter" idx="10"/>
          </p:nvPr>
        </p:nvSpPr>
        <p:spPr>
          <a:xfrm>
            <a:off x="1023938" y="6470650"/>
            <a:ext cx="4262046"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Tree>
    <p:extLst>
      <p:ext uri="{BB962C8B-B14F-4D97-AF65-F5344CB8AC3E}">
        <p14:creationId xmlns:p14="http://schemas.microsoft.com/office/powerpoint/2010/main" val="1334642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4.sv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C795A-DB3E-4A70-B174-3F58E1358D10}"/>
              </a:ext>
            </a:extLst>
          </p:cNvPr>
          <p:cNvSpPr>
            <a:spLocks noGrp="1"/>
          </p:cNvSpPr>
          <p:nvPr>
            <p:ph type="title"/>
          </p:nvPr>
        </p:nvSpPr>
        <p:spPr>
          <a:xfrm>
            <a:off x="1023938" y="585788"/>
            <a:ext cx="9720262" cy="767023"/>
          </a:xfrm>
          <a:prstGeom prst="rect">
            <a:avLst/>
          </a:prstGeom>
        </p:spPr>
        <p:txBody>
          <a:bodyPr vert="horz" lIns="91440" tIns="45720" rIns="91440" bIns="45720" rtlCol="0" anchor="t">
            <a:normAutofit/>
          </a:bodyPr>
          <a:lstStyle/>
          <a:p>
            <a:r>
              <a:rPr lang="en-US"/>
              <a:t>Click to edit Master title style</a:t>
            </a:r>
          </a:p>
        </p:txBody>
      </p:sp>
      <p:sp>
        <p:nvSpPr>
          <p:cNvPr id="1027" name="Text Placeholder 2">
            <a:extLst>
              <a:ext uri="{FF2B5EF4-FFF2-40B4-BE49-F238E27FC236}">
                <a16:creationId xmlns:a16="http://schemas.microsoft.com/office/drawing/2014/main" id="{8F04F1BF-9A80-4F0A-BC7B-EB584B19DD40}"/>
              </a:ext>
            </a:extLst>
          </p:cNvPr>
          <p:cNvSpPr>
            <a:spLocks noGrp="1" noChangeArrowheads="1"/>
          </p:cNvSpPr>
          <p:nvPr>
            <p:ph type="body" idx="1"/>
          </p:nvPr>
        </p:nvSpPr>
        <p:spPr bwMode="auto">
          <a:xfrm>
            <a:off x="1023938" y="1490598"/>
            <a:ext cx="9720262" cy="481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1" name="Footer Placeholder 4">
            <a:extLst>
              <a:ext uri="{FF2B5EF4-FFF2-40B4-BE49-F238E27FC236}">
                <a16:creationId xmlns:a16="http://schemas.microsoft.com/office/drawing/2014/main" id="{B971F025-42E3-4717-9416-63AB7370C6DD}"/>
              </a:ext>
            </a:extLst>
          </p:cNvPr>
          <p:cNvSpPr>
            <a:spLocks noGrp="1"/>
          </p:cNvSpPr>
          <p:nvPr>
            <p:ph type="ftr" sz="quarter" idx="3"/>
          </p:nvPr>
        </p:nvSpPr>
        <p:spPr>
          <a:xfrm>
            <a:off x="1023938" y="6453980"/>
            <a:ext cx="3197333" cy="274638"/>
          </a:xfrm>
          <a:prstGeom prst="rect">
            <a:avLst/>
          </a:prstGeom>
        </p:spPr>
        <p:txBody>
          <a:bodyPr/>
          <a:lstStyle>
            <a:lvl1pPr algn="l" eaLnBrk="1" fontAlgn="auto" hangingPunct="1">
              <a:spcBef>
                <a:spcPts val="0"/>
              </a:spcBef>
              <a:spcAft>
                <a:spcPts val="0"/>
              </a:spcAft>
              <a:defRPr sz="1000" dirty="0">
                <a:solidFill>
                  <a:schemeClr val="tx2"/>
                </a:solidFill>
                <a:latin typeface="Arial" panose="020B0604020202020204" pitchFamily="34" charset="0"/>
                <a:cs typeface="Arial" panose="020B0604020202020204" pitchFamily="34" charset="0"/>
              </a:defRPr>
            </a:lvl1pPr>
          </a:lstStyle>
          <a:p>
            <a:pPr>
              <a:defRPr/>
            </a:pPr>
            <a:r>
              <a:rPr lang="en-AU"/>
              <a:t>© Cancer Council NSW</a:t>
            </a:r>
          </a:p>
        </p:txBody>
      </p:sp>
      <p:pic>
        <p:nvPicPr>
          <p:cNvPr id="1031" name="Picture 12">
            <a:extLst>
              <a:ext uri="{FF2B5EF4-FFF2-40B4-BE49-F238E27FC236}">
                <a16:creationId xmlns:a16="http://schemas.microsoft.com/office/drawing/2014/main" id="{BE8DEE10-E2D3-4EBB-A4E7-4F2C86614795}"/>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1368088" y="585788"/>
            <a:ext cx="8239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06EBAA94-E985-47A9-BC40-6C148A47C83B}"/>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74625" y="5790406"/>
            <a:ext cx="8493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317C65C0-F431-5823-DF8F-01B0BB1A4268}"/>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220367"/>
      </p:ext>
    </p:extLst>
  </p:cSld>
  <p:clrMap bg1="lt1" tx1="dk1" bg2="lt2" tx2="dk2" accent1="accent1" accent2="accent2" accent3="accent3" accent4="accent4" accent5="accent5" accent6="accent6" hlink="hlink" folHlink="folHlink"/>
  <p:sldLayoutIdLst>
    <p:sldLayoutId id="2147483664" r:id="rId1"/>
    <p:sldLayoutId id="2147483680" r:id="rId2"/>
    <p:sldLayoutId id="2147483678" r:id="rId3"/>
    <p:sldLayoutId id="2147483679" r:id="rId4"/>
    <p:sldLayoutId id="2147483681" r:id="rId5"/>
    <p:sldLayoutId id="2147483682" r:id="rId6"/>
    <p:sldLayoutId id="2147483683" r:id="rId7"/>
    <p:sldLayoutId id="2147483685" r:id="rId8"/>
    <p:sldLayoutId id="2147483686" r:id="rId9"/>
    <p:sldLayoutId id="2147483687" r:id="rId10"/>
    <p:sldLayoutId id="2147483717" r:id="rId11"/>
    <p:sldLayoutId id="2147483718" r:id="rId12"/>
  </p:sldLayoutIdLst>
  <p:hf hdr="0" dt="0"/>
  <p:txStyles>
    <p:titleStyle>
      <a:lvl1pPr algn="l" rtl="0" eaLnBrk="1" fontAlgn="base" hangingPunct="1">
        <a:lnSpc>
          <a:spcPct val="80000"/>
        </a:lnSpc>
        <a:spcBef>
          <a:spcPct val="0"/>
        </a:spcBef>
        <a:spcAft>
          <a:spcPct val="0"/>
        </a:spcAft>
        <a:defRPr sz="4400" b="1" kern="1200" cap="none" spc="100">
          <a:solidFill>
            <a:schemeClr val="tx2"/>
          </a:solidFill>
          <a:latin typeface="Arial Black" panose="020B0A04020102020204" pitchFamily="34" charset="0"/>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p:titleStyle>
    <p:bodyStyle>
      <a:lvl1pPr marL="90488" indent="-90488" algn="l" rtl="0" eaLnBrk="1" fontAlgn="base" hangingPunct="1">
        <a:lnSpc>
          <a:spcPct val="114000"/>
        </a:lnSpc>
        <a:spcBef>
          <a:spcPts val="0"/>
        </a:spcBef>
        <a:spcAft>
          <a:spcPts val="30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14000"/>
        </a:lnSpc>
        <a:spcBef>
          <a:spcPts val="0"/>
        </a:spcBef>
        <a:spcAft>
          <a:spcPts val="30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14000"/>
        </a:lnSpc>
        <a:spcBef>
          <a:spcPts val="0"/>
        </a:spcBef>
        <a:spcAft>
          <a:spcPts val="30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14000"/>
        </a:lnSpc>
        <a:spcBef>
          <a:spcPts val="0"/>
        </a:spcBef>
        <a:spcAft>
          <a:spcPts val="30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14000"/>
        </a:lnSpc>
        <a:spcBef>
          <a:spcPts val="0"/>
        </a:spcBef>
        <a:spcAft>
          <a:spcPts val="30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F78D129-0129-1168-9CBC-8CCE6DF873BC}"/>
              </a:ext>
            </a:extLst>
          </p:cNvPr>
          <p:cNvSpPr>
            <a:spLocks noGrp="1"/>
          </p:cNvSpPr>
          <p:nvPr>
            <p:ph type="sldNum" sz="quarter" idx="4"/>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5" name="Text Placeholder 5">
            <a:extLst>
              <a:ext uri="{FF2B5EF4-FFF2-40B4-BE49-F238E27FC236}">
                <a16:creationId xmlns:a16="http://schemas.microsoft.com/office/drawing/2014/main" id="{94764146-C75A-6E62-4AB2-2C368182960C}"/>
              </a:ext>
            </a:extLst>
          </p:cNvPr>
          <p:cNvSpPr txBox="1">
            <a:spLocks/>
          </p:cNvSpPr>
          <p:nvPr userDrawn="1"/>
        </p:nvSpPr>
        <p:spPr>
          <a:xfrm>
            <a:off x="9046105" y="5318125"/>
            <a:ext cx="2405062" cy="1539875"/>
          </a:xfrm>
          <a:prstGeom prst="rect">
            <a:avLst/>
          </a:prstGeom>
          <a:blipFill dpi="0" rotWithShape="1">
            <a:blip r:embed="rId30">
              <a:extLst>
                <a:ext uri="{96DAC541-7B7A-43D3-8B79-37D633B846F1}">
                  <asvg:svgBlip xmlns:asvg="http://schemas.microsoft.com/office/drawing/2016/SVG/main" r:embed="rId31"/>
                </a:ext>
              </a:extLst>
            </a:blip>
            <a:srcRect/>
            <a:stretch>
              <a:fillRect/>
            </a:stretch>
          </a:blipFill>
        </p:spPr>
        <p:txBody>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00" kern="1200">
                <a:solidFill>
                  <a:schemeClr val="bg1"/>
                </a:solidFill>
                <a:latin typeface="+mn-lt"/>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0</a:t>
            </a:r>
            <a:endParaRPr lang="en-AU" dirty="0"/>
          </a:p>
        </p:txBody>
      </p:sp>
      <p:sp>
        <p:nvSpPr>
          <p:cNvPr id="10" name="Title Placeholder 9">
            <a:extLst>
              <a:ext uri="{FF2B5EF4-FFF2-40B4-BE49-F238E27FC236}">
                <a16:creationId xmlns:a16="http://schemas.microsoft.com/office/drawing/2014/main" id="{3F680C3E-485A-2404-1B4D-0C41507BC547}"/>
              </a:ext>
            </a:extLst>
          </p:cNvPr>
          <p:cNvSpPr>
            <a:spLocks noGrp="1"/>
          </p:cNvSpPr>
          <p:nvPr>
            <p:ph type="title"/>
          </p:nvPr>
        </p:nvSpPr>
        <p:spPr>
          <a:xfrm>
            <a:off x="467999" y="468001"/>
            <a:ext cx="11318161" cy="766800"/>
          </a:xfrm>
          <a:prstGeom prst="rect">
            <a:avLst/>
          </a:prstGeom>
        </p:spPr>
        <p:txBody>
          <a:bodyPr vert="horz" lIns="91440" tIns="45720" rIns="91440" bIns="45720" rtlCol="0" anchor="ctr">
            <a:noAutofit/>
          </a:body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5068C8DD-C9A1-08C6-F722-DFA997AD410D}"/>
              </a:ext>
            </a:extLst>
          </p:cNvPr>
          <p:cNvSpPr>
            <a:spLocks noGrp="1"/>
          </p:cNvSpPr>
          <p:nvPr>
            <p:ph type="body" idx="1"/>
          </p:nvPr>
        </p:nvSpPr>
        <p:spPr>
          <a:xfrm>
            <a:off x="468000" y="1296000"/>
            <a:ext cx="10515600" cy="39756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4923025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dt="0"/>
  <p:txStyles>
    <p:titleStyle>
      <a:lvl1pPr algn="l" rtl="0" eaLnBrk="1" fontAlgn="base" hangingPunct="1">
        <a:lnSpc>
          <a:spcPct val="80000"/>
        </a:lnSpc>
        <a:spcBef>
          <a:spcPct val="0"/>
        </a:spcBef>
        <a:spcAft>
          <a:spcPct val="0"/>
        </a:spcAft>
        <a:defRPr sz="4800" b="0" kern="1200" cap="none" spc="100">
          <a:solidFill>
            <a:schemeClr val="tx2"/>
          </a:solidFill>
          <a:latin typeface="+mj-lt"/>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p:titleStyle>
    <p:body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www.cancercouncil.com.au/sunsmart-workpla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us01.safelinks.protection.outlook.com/?url=https%3A%2F%2Fwww.cancercouncil.com.au%2Fsunsmart-workplaces&amp;data=05%7C02%7Ceadie%40thesocialdeck.com%7Ce407f70e78b44076513008de704798fb%7C360e558d185949b5a8a7faabcdf1254b%7C0%7C0%7C639071650142742951%7CUnknown%7CTWFpbGZsb3d8eyJFbXB0eU1hcGkiOnRydWUsIlYiOiIwLjAuMDAwMCIsIlAiOiJXaW4zMiIsIkFOIjoiTWFpbCIsIldUIjoyfQ%3D%3D%7C0%7C%7C%7C&amp;sdata=Zfj3pEpi2L2vCe1nOu9dQR9nEjhVf8YeXutZXnBvHt8%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02192-77ED-E90E-2488-559E38088F5E}"/>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48C2087-642F-71E6-53BF-786BC4FF9F07}"/>
              </a:ext>
            </a:extLst>
          </p:cNvPr>
          <p:cNvSpPr>
            <a:spLocks noGrp="1"/>
          </p:cNvSpPr>
          <p:nvPr>
            <p:ph type="body" sz="quarter" idx="12"/>
          </p:nvPr>
        </p:nvSpPr>
        <p:spPr/>
        <p:txBody>
          <a:bodyPr>
            <a:normAutofit/>
          </a:bodyPr>
          <a:lstStyle/>
          <a:p>
            <a:pPr marL="0" indent="0">
              <a:buNone/>
            </a:pPr>
            <a:endParaRPr lang="en-US" sz="1600" dirty="0"/>
          </a:p>
        </p:txBody>
      </p:sp>
      <p:sp>
        <p:nvSpPr>
          <p:cNvPr id="2" name="Title 1">
            <a:extLst>
              <a:ext uri="{FF2B5EF4-FFF2-40B4-BE49-F238E27FC236}">
                <a16:creationId xmlns:a16="http://schemas.microsoft.com/office/drawing/2014/main" id="{C115051E-9648-3FAB-AD0D-FA57EF272C93}"/>
              </a:ext>
            </a:extLst>
          </p:cNvPr>
          <p:cNvSpPr>
            <a:spLocks noGrp="1"/>
          </p:cNvSpPr>
          <p:nvPr>
            <p:ph type="title"/>
          </p:nvPr>
        </p:nvSpPr>
        <p:spPr/>
        <p:txBody>
          <a:bodyPr>
            <a:noAutofit/>
          </a:bodyPr>
          <a:lstStyle/>
          <a:p>
            <a:r>
              <a:rPr lang="en-US" sz="2800">
                <a:solidFill>
                  <a:schemeClr val="accent6"/>
                </a:solidFill>
              </a:rPr>
              <a:t>INSTRUCTIONAL SLIDE – delete after reading</a:t>
            </a:r>
          </a:p>
        </p:txBody>
      </p:sp>
      <p:sp>
        <p:nvSpPr>
          <p:cNvPr id="6" name="Content Placeholder 5">
            <a:extLst>
              <a:ext uri="{FF2B5EF4-FFF2-40B4-BE49-F238E27FC236}">
                <a16:creationId xmlns:a16="http://schemas.microsoft.com/office/drawing/2014/main" id="{8555A37E-9269-B568-868F-1F4FD1DE2F0D}"/>
              </a:ext>
            </a:extLst>
          </p:cNvPr>
          <p:cNvSpPr>
            <a:spLocks noGrp="1"/>
          </p:cNvSpPr>
          <p:nvPr>
            <p:ph idx="1"/>
          </p:nvPr>
        </p:nvSpPr>
        <p:spPr>
          <a:xfrm>
            <a:off x="468000" y="1295999"/>
            <a:ext cx="7735095" cy="4317753"/>
          </a:xfrm>
        </p:spPr>
        <p:txBody>
          <a:bodyPr>
            <a:noAutofit/>
          </a:bodyPr>
          <a:lstStyle/>
          <a:p>
            <a:pPr marL="90170" indent="-90170">
              <a:lnSpc>
                <a:spcPct val="114000"/>
              </a:lnSpc>
            </a:pPr>
            <a:r>
              <a:rPr lang="en-US" sz="1600" b="1" i="1" dirty="0">
                <a:solidFill>
                  <a:schemeClr val="accent1"/>
                </a:solidFill>
              </a:rPr>
              <a:t>This PowerPoint slide deck has been developed by Cancer Council NSW.</a:t>
            </a:r>
          </a:p>
          <a:p>
            <a:pPr marL="90170" indent="-90170">
              <a:lnSpc>
                <a:spcPct val="114000"/>
              </a:lnSpc>
            </a:pPr>
            <a:r>
              <a:rPr lang="en-US" sz="1600" i="1" dirty="0">
                <a:solidFill>
                  <a:schemeClr val="accent1"/>
                </a:solidFill>
              </a:rPr>
              <a:t>It is intended for workplace sun safety champions who are wanting to educate and inform staff and volunteers about the importance of sun safety.</a:t>
            </a:r>
          </a:p>
          <a:p>
            <a:pPr marL="90170" indent="-90170">
              <a:lnSpc>
                <a:spcPct val="114000"/>
              </a:lnSpc>
            </a:pPr>
            <a:r>
              <a:rPr lang="en-US" sz="1600" i="1" dirty="0">
                <a:solidFill>
                  <a:schemeClr val="accent1"/>
                </a:solidFill>
              </a:rPr>
              <a:t>This presentation is designed to be engaging and provide staff with opportunities to discuss and provide input into your sun safe workplace program. </a:t>
            </a:r>
          </a:p>
          <a:p>
            <a:pPr marL="90170" indent="-90170">
              <a:lnSpc>
                <a:spcPct val="114000"/>
              </a:lnSpc>
            </a:pPr>
            <a:r>
              <a:rPr lang="en-US" sz="1600" i="1" dirty="0">
                <a:solidFill>
                  <a:schemeClr val="accent1"/>
                </a:solidFill>
              </a:rPr>
              <a:t>It can be used as part of WHS training and education activities in your workplace.</a:t>
            </a:r>
          </a:p>
          <a:p>
            <a:pPr marL="90170" indent="-90170">
              <a:lnSpc>
                <a:spcPct val="114000"/>
              </a:lnSpc>
            </a:pPr>
            <a:r>
              <a:rPr lang="en-US" sz="1600" i="1" dirty="0">
                <a:solidFill>
                  <a:schemeClr val="accent1"/>
                </a:solidFill>
              </a:rPr>
              <a:t>Each slide is accompanied by suggested speaking points or instructions about where to go for more information. </a:t>
            </a:r>
          </a:p>
          <a:p>
            <a:pPr marL="90170" indent="-90170">
              <a:lnSpc>
                <a:spcPct val="114000"/>
              </a:lnSpc>
            </a:pPr>
            <a:r>
              <a:rPr lang="en-US" sz="1600" i="1" dirty="0" err="1">
                <a:solidFill>
                  <a:schemeClr val="accent1"/>
                </a:solidFill>
              </a:rPr>
              <a:t>Italicised</a:t>
            </a:r>
            <a:r>
              <a:rPr lang="en-US" sz="1600" i="1" dirty="0">
                <a:solidFill>
                  <a:schemeClr val="accent1"/>
                </a:solidFill>
              </a:rPr>
              <a:t> blue text on slides are instructions and can be removed once read.</a:t>
            </a:r>
          </a:p>
          <a:p>
            <a:pPr marL="90170" indent="-90170">
              <a:lnSpc>
                <a:spcPct val="114000"/>
              </a:lnSpc>
            </a:pPr>
            <a:r>
              <a:rPr lang="en-US" sz="1600" i="1" dirty="0">
                <a:solidFill>
                  <a:schemeClr val="accent1"/>
                </a:solidFill>
              </a:rPr>
              <a:t>Please feel free to add or remove slides to suit your presentation. Some slides are supported by references. Full details of these references can be found at the end of the slide deck.</a:t>
            </a:r>
          </a:p>
          <a:p>
            <a:pPr marL="90170" indent="-90170">
              <a:lnSpc>
                <a:spcPct val="114000"/>
              </a:lnSpc>
            </a:pPr>
            <a:r>
              <a:rPr lang="en-US" sz="1600" i="1" dirty="0">
                <a:solidFill>
                  <a:schemeClr val="accent1"/>
                </a:solidFill>
              </a:rPr>
              <a:t>If you have any questions regarding this slide deck please contact Cancer Council NSW on </a:t>
            </a:r>
            <a:r>
              <a:rPr lang="en-US" sz="1600" b="1" i="1" dirty="0" err="1">
                <a:solidFill>
                  <a:schemeClr val="accent1"/>
                </a:solidFill>
              </a:rPr>
              <a:t>sunsmart@nswcc.org.au</a:t>
            </a:r>
            <a:r>
              <a:rPr lang="en-US" sz="1600" b="1" i="1" dirty="0">
                <a:solidFill>
                  <a:schemeClr val="accent1"/>
                </a:solidFill>
              </a:rPr>
              <a:t> or 02 9334 1761.</a:t>
            </a:r>
            <a:endParaRPr lang="en-US" sz="1600" i="1" dirty="0">
              <a:solidFill>
                <a:schemeClr val="accent1"/>
              </a:solidFill>
            </a:endParaRPr>
          </a:p>
        </p:txBody>
      </p:sp>
      <p:sp>
        <p:nvSpPr>
          <p:cNvPr id="3" name="Content Placeholder 7">
            <a:extLst>
              <a:ext uri="{FF2B5EF4-FFF2-40B4-BE49-F238E27FC236}">
                <a16:creationId xmlns:a16="http://schemas.microsoft.com/office/drawing/2014/main" id="{7DC2D6C1-8C47-0D06-3064-027E9071B8A1}"/>
              </a:ext>
            </a:extLst>
          </p:cNvPr>
          <p:cNvSpPr txBox="1">
            <a:spLocks/>
          </p:cNvSpPr>
          <p:nvPr/>
        </p:nvSpPr>
        <p:spPr>
          <a:xfrm>
            <a:off x="6096000" y="1244247"/>
            <a:ext cx="5375367" cy="4843815"/>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en-US" sz="1600" dirty="0"/>
          </a:p>
        </p:txBody>
      </p:sp>
    </p:spTree>
    <p:extLst>
      <p:ext uri="{BB962C8B-B14F-4D97-AF65-F5344CB8AC3E}">
        <p14:creationId xmlns:p14="http://schemas.microsoft.com/office/powerpoint/2010/main" val="59345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8B37-9DB2-0B25-5076-E1A354009FE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BFF010-EC52-4307-3C10-6DE57176BBD0}"/>
              </a:ext>
            </a:extLst>
          </p:cNvPr>
          <p:cNvSpPr>
            <a:spLocks noGrp="1"/>
          </p:cNvSpPr>
          <p:nvPr>
            <p:ph type="sldNum" sz="quarter" idx="11"/>
          </p:nvPr>
        </p:nvSpPr>
        <p:spPr/>
        <p:txBody>
          <a:bodyPr/>
          <a:lstStyle/>
          <a:p>
            <a:pPr>
              <a:defRPr/>
            </a:pPr>
            <a:fld id="{938796E0-6582-4AD4-911F-F2FF276D98E2}" type="slidenum">
              <a:rPr lang="en-AU" smtClean="0"/>
              <a:pPr>
                <a:defRPr/>
              </a:pPr>
              <a:t>10</a:t>
            </a:fld>
            <a:endParaRPr lang="en-AU"/>
          </a:p>
        </p:txBody>
      </p:sp>
      <p:sp>
        <p:nvSpPr>
          <p:cNvPr id="8" name="Text Placeholder 7">
            <a:extLst>
              <a:ext uri="{FF2B5EF4-FFF2-40B4-BE49-F238E27FC236}">
                <a16:creationId xmlns:a16="http://schemas.microsoft.com/office/drawing/2014/main" id="{E82A1024-CB62-E687-16EF-F571CE5D7F6E}"/>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A3A91D3-4D8D-112A-CD74-5BB31C403A73}"/>
              </a:ext>
            </a:extLst>
          </p:cNvPr>
          <p:cNvSpPr>
            <a:spLocks noGrp="1"/>
          </p:cNvSpPr>
          <p:nvPr>
            <p:ph type="title"/>
          </p:nvPr>
        </p:nvSpPr>
        <p:spPr/>
        <p:txBody>
          <a:bodyPr>
            <a:normAutofit/>
          </a:bodyPr>
          <a:lstStyle/>
          <a:p>
            <a:r>
              <a:rPr lang="en-US" dirty="0"/>
              <a:t>What you can do to protect yourself</a:t>
            </a:r>
            <a:r>
              <a:rPr lang="en-US" dirty="0">
                <a:solidFill>
                  <a:schemeClr val="accent2"/>
                </a:solidFill>
              </a:rPr>
              <a:t>.</a:t>
            </a:r>
          </a:p>
        </p:txBody>
      </p:sp>
      <p:sp>
        <p:nvSpPr>
          <p:cNvPr id="6" name="Content Placeholder 5">
            <a:extLst>
              <a:ext uri="{FF2B5EF4-FFF2-40B4-BE49-F238E27FC236}">
                <a16:creationId xmlns:a16="http://schemas.microsoft.com/office/drawing/2014/main" id="{DD6A1840-21D3-B765-5C11-FE6222AC7F75}"/>
              </a:ext>
            </a:extLst>
          </p:cNvPr>
          <p:cNvSpPr>
            <a:spLocks noGrp="1"/>
          </p:cNvSpPr>
          <p:nvPr>
            <p:ph idx="1"/>
          </p:nvPr>
        </p:nvSpPr>
        <p:spPr>
          <a:xfrm>
            <a:off x="468001" y="1295999"/>
            <a:ext cx="5627999" cy="4587965"/>
          </a:xfrm>
        </p:spPr>
        <p:txBody>
          <a:bodyPr>
            <a:normAutofit fontScale="77500" lnSpcReduction="20000"/>
          </a:bodyPr>
          <a:lstStyle/>
          <a:p>
            <a:pPr marL="514350" indent="-514350">
              <a:lnSpc>
                <a:spcPct val="130000"/>
              </a:lnSpc>
              <a:buFont typeface="+mj-lt"/>
              <a:buAutoNum type="arabicPeriod"/>
            </a:pPr>
            <a:r>
              <a:rPr lang="en-AU" dirty="0"/>
              <a:t>Understand your risk and responsibilities </a:t>
            </a:r>
            <a:r>
              <a:rPr lang="en-AU" b="1" dirty="0">
                <a:solidFill>
                  <a:schemeClr val="accent1"/>
                </a:solidFill>
              </a:rPr>
              <a:t>[link to workplace policy]. </a:t>
            </a:r>
          </a:p>
          <a:p>
            <a:pPr marL="514350" indent="-514350">
              <a:lnSpc>
                <a:spcPct val="130000"/>
              </a:lnSpc>
              <a:buFont typeface="+mj-lt"/>
              <a:buAutoNum type="arabicPeriod"/>
            </a:pPr>
            <a:r>
              <a:rPr lang="en-AU" dirty="0"/>
              <a:t>Know the controls your workplace has in place and help to implement these every day</a:t>
            </a:r>
            <a:r>
              <a:rPr lang="en-AU" b="1" dirty="0">
                <a:solidFill>
                  <a:schemeClr val="accent1"/>
                </a:solidFill>
              </a:rPr>
              <a:t> [link to workplace action plan]</a:t>
            </a:r>
          </a:p>
          <a:p>
            <a:pPr marL="514350" indent="-514350">
              <a:lnSpc>
                <a:spcPct val="130000"/>
              </a:lnSpc>
              <a:buFont typeface="+mj-lt"/>
              <a:buAutoNum type="arabicPeriod"/>
            </a:pPr>
            <a:r>
              <a:rPr lang="en-AU" dirty="0"/>
              <a:t>Check on your mates and your team to make sure everyone benefits from sun safe measures. </a:t>
            </a:r>
          </a:p>
          <a:p>
            <a:pPr marL="514350" indent="-514350">
              <a:lnSpc>
                <a:spcPct val="130000"/>
              </a:lnSpc>
              <a:buFont typeface="+mj-lt"/>
              <a:buAutoNum type="arabicPeriod"/>
            </a:pPr>
            <a:r>
              <a:rPr lang="en-AU" dirty="0"/>
              <a:t>Share your ideas about how our workplace can be more sun safe. </a:t>
            </a:r>
          </a:p>
        </p:txBody>
      </p:sp>
      <p:pic>
        <p:nvPicPr>
          <p:cNvPr id="7" name="Picture 6" descr="A yellow background with black text&#10;&#10;AI-generated content may be incorrect.">
            <a:extLst>
              <a:ext uri="{FF2B5EF4-FFF2-40B4-BE49-F238E27FC236}">
                <a16:creationId xmlns:a16="http://schemas.microsoft.com/office/drawing/2014/main" id="{FC66DA77-8843-C8C7-F89C-42DC4CD8D5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4561" y="1441774"/>
            <a:ext cx="5036456" cy="3262748"/>
          </a:xfrm>
          <a:prstGeom prst="rect">
            <a:avLst/>
          </a:prstGeom>
        </p:spPr>
      </p:pic>
    </p:spTree>
    <p:extLst>
      <p:ext uri="{BB962C8B-B14F-4D97-AF65-F5344CB8AC3E}">
        <p14:creationId xmlns:p14="http://schemas.microsoft.com/office/powerpoint/2010/main" val="191561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E1978-FD11-4784-9A31-B41036EDEA46}"/>
            </a:ext>
          </a:extLst>
        </p:cNvPr>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0FC17827-4656-250D-A6E8-DEF16B70D8FD}"/>
              </a:ext>
            </a:extLst>
          </p:cNvPr>
          <p:cNvSpPr>
            <a:spLocks noGrp="1"/>
          </p:cNvSpPr>
          <p:nvPr>
            <p:ph type="sldNum" sz="quarter" idx="11"/>
          </p:nvPr>
        </p:nvSpPr>
        <p:spPr>
          <a:prstGeom prst="rect">
            <a:avLst/>
          </a:prstGeom>
        </p:spPr>
        <p:txBody>
          <a:bodyPr/>
          <a:lstStyle/>
          <a:p>
            <a:pPr>
              <a:spcAft>
                <a:spcPts val="600"/>
              </a:spcAft>
              <a:defRPr/>
            </a:pPr>
            <a:fld id="{938796E0-6582-4AD4-911F-F2FF276D98E2}" type="slidenum">
              <a:rPr lang="en-AU" smtClean="0"/>
              <a:pPr>
                <a:spcAft>
                  <a:spcPts val="600"/>
                </a:spcAft>
                <a:defRPr/>
              </a:pPr>
              <a:t>11</a:t>
            </a:fld>
            <a:endParaRPr lang="en-AU"/>
          </a:p>
        </p:txBody>
      </p:sp>
      <p:sp>
        <p:nvSpPr>
          <p:cNvPr id="3" name="Content Placeholder 2">
            <a:extLst>
              <a:ext uri="{FF2B5EF4-FFF2-40B4-BE49-F238E27FC236}">
                <a16:creationId xmlns:a16="http://schemas.microsoft.com/office/drawing/2014/main" id="{EDB672B5-C52C-58C0-6534-DDD01A353C5A}"/>
              </a:ext>
            </a:extLst>
          </p:cNvPr>
          <p:cNvSpPr>
            <a:spLocks noGrp="1"/>
          </p:cNvSpPr>
          <p:nvPr>
            <p:ph type="body" sz="quarter" idx="12"/>
          </p:nvPr>
        </p:nvSpPr>
        <p:spPr/>
        <p:txBody>
          <a:bodyPr wrap="square" anchor="t">
            <a:normAutofit/>
          </a:bodyPr>
          <a:lstStyle/>
          <a:p>
            <a:pPr marL="0" indent="0">
              <a:buNone/>
            </a:pPr>
            <a:endParaRPr lang="en-AU" b="1" dirty="0"/>
          </a:p>
        </p:txBody>
      </p:sp>
      <p:sp>
        <p:nvSpPr>
          <p:cNvPr id="2" name="Title 1">
            <a:extLst>
              <a:ext uri="{FF2B5EF4-FFF2-40B4-BE49-F238E27FC236}">
                <a16:creationId xmlns:a16="http://schemas.microsoft.com/office/drawing/2014/main" id="{385F24D3-8E85-00BE-1D53-DE01E83E36FD}"/>
              </a:ext>
            </a:extLst>
          </p:cNvPr>
          <p:cNvSpPr>
            <a:spLocks noGrp="1"/>
          </p:cNvSpPr>
          <p:nvPr>
            <p:ph type="title"/>
          </p:nvPr>
        </p:nvSpPr>
        <p:spPr/>
        <p:txBody>
          <a:bodyPr anchor="t">
            <a:normAutofit/>
          </a:bodyPr>
          <a:lstStyle/>
          <a:p>
            <a:r>
              <a:rPr lang="en-US" sz="4300" dirty="0"/>
              <a:t>How your actions make a difference</a:t>
            </a:r>
            <a:r>
              <a:rPr lang="en-US" sz="4300" dirty="0">
                <a:solidFill>
                  <a:schemeClr val="accent2"/>
                </a:solidFill>
              </a:rPr>
              <a:t>.</a:t>
            </a:r>
            <a:r>
              <a:rPr lang="en-US" sz="4300" dirty="0"/>
              <a:t> </a:t>
            </a:r>
          </a:p>
        </p:txBody>
      </p:sp>
      <p:sp>
        <p:nvSpPr>
          <p:cNvPr id="6" name="Content Placeholder 5">
            <a:extLst>
              <a:ext uri="{FF2B5EF4-FFF2-40B4-BE49-F238E27FC236}">
                <a16:creationId xmlns:a16="http://schemas.microsoft.com/office/drawing/2014/main" id="{75A624AF-118D-C59D-E3C8-18EEF3AF2B9A}"/>
              </a:ext>
            </a:extLst>
          </p:cNvPr>
          <p:cNvSpPr>
            <a:spLocks noGrp="1"/>
          </p:cNvSpPr>
          <p:nvPr>
            <p:ph idx="1"/>
          </p:nvPr>
        </p:nvSpPr>
        <p:spPr>
          <a:xfrm>
            <a:off x="468000" y="1296000"/>
            <a:ext cx="10783096" cy="3925464"/>
          </a:xfrm>
        </p:spPr>
        <p:txBody>
          <a:bodyPr>
            <a:normAutofit/>
          </a:bodyPr>
          <a:lstStyle/>
          <a:p>
            <a:pPr marL="469900" indent="-457200">
              <a:lnSpc>
                <a:spcPct val="120000"/>
              </a:lnSpc>
              <a:buFont typeface="Arial" panose="020B0604020202020204" pitchFamily="34" charset="0"/>
              <a:buChar char="•"/>
            </a:pPr>
            <a:r>
              <a:rPr lang="en-AU" sz="2400" dirty="0"/>
              <a:t>When people see others </a:t>
            </a:r>
            <a:r>
              <a:rPr lang="en-AU" sz="2400" b="1" dirty="0"/>
              <a:t>doing the right thing </a:t>
            </a:r>
            <a:r>
              <a:rPr lang="en-AU" sz="2400" dirty="0"/>
              <a:t>they are more likely to do it too.</a:t>
            </a:r>
          </a:p>
          <a:p>
            <a:pPr marL="469900" indent="-457200">
              <a:lnSpc>
                <a:spcPct val="120000"/>
              </a:lnSpc>
              <a:buFont typeface="Arial" panose="020B0604020202020204" pitchFamily="34" charset="0"/>
              <a:buChar char="•"/>
            </a:pPr>
            <a:r>
              <a:rPr lang="en-AU" sz="2400" dirty="0"/>
              <a:t>Even when we are doing our best, sometimes we forget something – </a:t>
            </a:r>
            <a:r>
              <a:rPr lang="en-AU" sz="2400" b="1" dirty="0"/>
              <a:t>let’s have each others' backs. </a:t>
            </a:r>
          </a:p>
          <a:p>
            <a:pPr marL="469900" indent="-457200">
              <a:lnSpc>
                <a:spcPct val="120000"/>
              </a:lnSpc>
              <a:buFont typeface="Arial" panose="020B0604020202020204" pitchFamily="34" charset="0"/>
              <a:buChar char="•"/>
            </a:pPr>
            <a:r>
              <a:rPr lang="en-AU" sz="2400" dirty="0"/>
              <a:t>We can </a:t>
            </a:r>
            <a:r>
              <a:rPr lang="en-AU" sz="2400" b="1" dirty="0"/>
              <a:t>create a positive workplace culture </a:t>
            </a:r>
            <a:r>
              <a:rPr lang="en-AU" sz="2400" dirty="0"/>
              <a:t>where safety is a priority. </a:t>
            </a:r>
          </a:p>
          <a:p>
            <a:pPr marL="469900" indent="-457200">
              <a:lnSpc>
                <a:spcPct val="120000"/>
              </a:lnSpc>
              <a:buFont typeface="Arial" panose="020B0604020202020204" pitchFamily="34" charset="0"/>
              <a:buChar char="•"/>
            </a:pPr>
            <a:r>
              <a:rPr lang="en-AU" sz="2400" dirty="0"/>
              <a:t>This workplace has a responsibility to ensure you can work in a safe environment, but you are on the ground so it is </a:t>
            </a:r>
            <a:r>
              <a:rPr lang="en-AU" sz="2400" b="1" dirty="0"/>
              <a:t>your responsibility to speak up when something could be improved.</a:t>
            </a:r>
          </a:p>
        </p:txBody>
      </p:sp>
    </p:spTree>
    <p:extLst>
      <p:ext uri="{BB962C8B-B14F-4D97-AF65-F5344CB8AC3E}">
        <p14:creationId xmlns:p14="http://schemas.microsoft.com/office/powerpoint/2010/main" val="57823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393700" y="2160000"/>
            <a:ext cx="11404600" cy="1269000"/>
          </a:xfrm>
        </p:spPr>
        <p:txBody>
          <a:bodyPr/>
          <a:lstStyle/>
          <a:p>
            <a:r>
              <a:rPr lang="en-AU" sz="6000" dirty="0"/>
              <a:t>Let’s improve our sun safe workplace program. </a:t>
            </a:r>
            <a:endParaRPr lang="en-AU" i="1" dirty="0">
              <a:solidFill>
                <a:srgbClr val="FF0000"/>
              </a:solidFill>
            </a:endParaRPr>
          </a:p>
        </p:txBody>
      </p:sp>
      <p:sp>
        <p:nvSpPr>
          <p:cNvPr id="4" name="Text Placeholder 3">
            <a:extLst>
              <a:ext uri="{FF2B5EF4-FFF2-40B4-BE49-F238E27FC236}">
                <a16:creationId xmlns:a16="http://schemas.microsoft.com/office/drawing/2014/main" id="{EE0C9379-F3D2-28BE-C4EF-1BB30CD29D27}"/>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297950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BB42-24F3-732D-61F0-850A6DF4DF3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BBDA32-84A8-4A5A-9983-2CF26A4836BC}"/>
              </a:ext>
            </a:extLst>
          </p:cNvPr>
          <p:cNvSpPr>
            <a:spLocks noGrp="1"/>
          </p:cNvSpPr>
          <p:nvPr>
            <p:ph type="sldNum" sz="quarter" idx="11"/>
          </p:nvPr>
        </p:nvSpPr>
        <p:spPr/>
        <p:txBody>
          <a:bodyPr/>
          <a:lstStyle/>
          <a:p>
            <a:pPr>
              <a:defRPr/>
            </a:pPr>
            <a:fld id="{938796E0-6582-4AD4-911F-F2FF276D98E2}" type="slidenum">
              <a:rPr lang="en-AU" smtClean="0"/>
              <a:pPr>
                <a:defRPr/>
              </a:pPr>
              <a:t>13</a:t>
            </a:fld>
            <a:endParaRPr lang="en-AU"/>
          </a:p>
        </p:txBody>
      </p:sp>
      <p:sp>
        <p:nvSpPr>
          <p:cNvPr id="4" name="Text Placeholder 3">
            <a:extLst>
              <a:ext uri="{FF2B5EF4-FFF2-40B4-BE49-F238E27FC236}">
                <a16:creationId xmlns:a16="http://schemas.microsoft.com/office/drawing/2014/main" id="{354CC854-771E-1A15-CF8D-72E1742F6CB7}"/>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FB33182C-E50F-65AD-A405-2E8C03002813}"/>
              </a:ext>
            </a:extLst>
          </p:cNvPr>
          <p:cNvSpPr>
            <a:spLocks noGrp="1"/>
          </p:cNvSpPr>
          <p:nvPr>
            <p:ph type="title"/>
          </p:nvPr>
        </p:nvSpPr>
        <p:spPr/>
        <p:txBody>
          <a:bodyPr>
            <a:normAutofit/>
          </a:bodyPr>
          <a:lstStyle/>
          <a:p>
            <a:r>
              <a:rPr lang="en-US"/>
              <a:t>Effective sun safe programs</a:t>
            </a:r>
            <a:r>
              <a:rPr lang="en-AU">
                <a:solidFill>
                  <a:schemeClr val="accent2"/>
                </a:solidFill>
              </a:rPr>
              <a:t>.</a:t>
            </a:r>
            <a:endParaRPr lang="en-US"/>
          </a:p>
        </p:txBody>
      </p:sp>
      <p:sp>
        <p:nvSpPr>
          <p:cNvPr id="6" name="Content Placeholder 2">
            <a:extLst>
              <a:ext uri="{FF2B5EF4-FFF2-40B4-BE49-F238E27FC236}">
                <a16:creationId xmlns:a16="http://schemas.microsoft.com/office/drawing/2014/main" id="{DCAB5F55-305A-C8E0-4EBD-86930F44507C}"/>
              </a:ext>
            </a:extLst>
          </p:cNvPr>
          <p:cNvSpPr>
            <a:spLocks noGrp="1"/>
          </p:cNvSpPr>
          <p:nvPr>
            <p:ph idx="1"/>
          </p:nvPr>
        </p:nvSpPr>
        <p:spPr>
          <a:xfrm>
            <a:off x="468000" y="1296000"/>
            <a:ext cx="10955707" cy="833932"/>
          </a:xfrm>
        </p:spPr>
        <p:txBody>
          <a:bodyPr>
            <a:normAutofit/>
          </a:bodyPr>
          <a:lstStyle/>
          <a:p>
            <a:pPr lvl="0">
              <a:lnSpc>
                <a:spcPct val="114000"/>
              </a:lnSpc>
            </a:pPr>
            <a:r>
              <a:rPr lang="en-GB" sz="2400" dirty="0"/>
              <a:t>An effective sun safe program at work needs to include these five things:</a:t>
            </a:r>
          </a:p>
          <a:p>
            <a:pPr lvl="0"/>
            <a:endParaRPr lang="en-GB" sz="2400" dirty="0"/>
          </a:p>
          <a:p>
            <a:pPr lvl="0"/>
            <a:endParaRPr lang="en-AU" sz="2400" dirty="0"/>
          </a:p>
        </p:txBody>
      </p:sp>
      <p:pic>
        <p:nvPicPr>
          <p:cNvPr id="8" name="Picture 7" descr="A close-up of hands shaking&#10;&#10;AI-generated content may be incorrect.">
            <a:extLst>
              <a:ext uri="{FF2B5EF4-FFF2-40B4-BE49-F238E27FC236}">
                <a16:creationId xmlns:a16="http://schemas.microsoft.com/office/drawing/2014/main" id="{D3E3A7F6-ED96-3453-3592-0BE6B8E90D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7419" y="2354732"/>
            <a:ext cx="1429789" cy="1429789"/>
          </a:xfrm>
          <a:prstGeom prst="rect">
            <a:avLst/>
          </a:prstGeom>
        </p:spPr>
      </p:pic>
      <p:pic>
        <p:nvPicPr>
          <p:cNvPr id="10" name="Picture 9" descr="A light bulb on a book&#10;&#10;AI-generated content may be incorrect.">
            <a:extLst>
              <a:ext uri="{FF2B5EF4-FFF2-40B4-BE49-F238E27FC236}">
                <a16:creationId xmlns:a16="http://schemas.microsoft.com/office/drawing/2014/main" id="{5D99FB61-CDE2-7C59-8EE2-630ADEF734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5525" y="2324882"/>
            <a:ext cx="1429789" cy="1429789"/>
          </a:xfrm>
          <a:prstGeom prst="rect">
            <a:avLst/>
          </a:prstGeom>
        </p:spPr>
      </p:pic>
      <p:pic>
        <p:nvPicPr>
          <p:cNvPr id="12" name="Picture 11" descr="A circular logo with colorful gears&#10;&#10;AI-generated content may be incorrect.">
            <a:extLst>
              <a:ext uri="{FF2B5EF4-FFF2-40B4-BE49-F238E27FC236}">
                <a16:creationId xmlns:a16="http://schemas.microsoft.com/office/drawing/2014/main" id="{1D29140C-8EE5-CF18-FABF-E648933347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3631" y="2354732"/>
            <a:ext cx="1429789" cy="1429789"/>
          </a:xfrm>
          <a:prstGeom prst="rect">
            <a:avLst/>
          </a:prstGeom>
        </p:spPr>
      </p:pic>
      <p:pic>
        <p:nvPicPr>
          <p:cNvPr id="14" name="Picture 13" descr="A white paper with blue and yellow scales on it&#10;&#10;AI-generated content may be incorrect.">
            <a:extLst>
              <a:ext uri="{FF2B5EF4-FFF2-40B4-BE49-F238E27FC236}">
                <a16:creationId xmlns:a16="http://schemas.microsoft.com/office/drawing/2014/main" id="{EFC9C8ED-3BF8-33C9-68FD-BEF6FB4DA1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1737" y="2372164"/>
            <a:ext cx="1429789" cy="1429789"/>
          </a:xfrm>
          <a:prstGeom prst="rect">
            <a:avLst/>
          </a:prstGeom>
        </p:spPr>
      </p:pic>
      <p:pic>
        <p:nvPicPr>
          <p:cNvPr id="16" name="Picture 15" descr="A cartoon of a person holding a book and a bottle of sun cream&#10;&#10;AI-generated content may be incorrect.">
            <a:extLst>
              <a:ext uri="{FF2B5EF4-FFF2-40B4-BE49-F238E27FC236}">
                <a16:creationId xmlns:a16="http://schemas.microsoft.com/office/drawing/2014/main" id="{CC9334D5-A79B-A931-FC49-3A553636FF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9843" y="2372164"/>
            <a:ext cx="1429789" cy="1429789"/>
          </a:xfrm>
          <a:prstGeom prst="rect">
            <a:avLst/>
          </a:prstGeom>
        </p:spPr>
      </p:pic>
      <p:sp>
        <p:nvSpPr>
          <p:cNvPr id="19" name="Content Placeholder 2">
            <a:extLst>
              <a:ext uri="{FF2B5EF4-FFF2-40B4-BE49-F238E27FC236}">
                <a16:creationId xmlns:a16="http://schemas.microsoft.com/office/drawing/2014/main" id="{84D12D67-41AC-6B2E-3780-F210ED5E9542}"/>
              </a:ext>
            </a:extLst>
          </p:cNvPr>
          <p:cNvSpPr txBox="1">
            <a:spLocks/>
          </p:cNvSpPr>
          <p:nvPr/>
        </p:nvSpPr>
        <p:spPr bwMode="auto">
          <a:xfrm>
            <a:off x="934823" y="3891318"/>
            <a:ext cx="1863833" cy="5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114000"/>
              </a:lnSpc>
            </a:pPr>
            <a:r>
              <a:rPr lang="en-AU" sz="1800" b="1"/>
              <a:t>Leadership</a:t>
            </a:r>
          </a:p>
        </p:txBody>
      </p:sp>
      <p:sp>
        <p:nvSpPr>
          <p:cNvPr id="20" name="Content Placeholder 2">
            <a:extLst>
              <a:ext uri="{FF2B5EF4-FFF2-40B4-BE49-F238E27FC236}">
                <a16:creationId xmlns:a16="http://schemas.microsoft.com/office/drawing/2014/main" id="{652A0D6A-2C24-9D7D-A0F4-41D782703429}"/>
              </a:ext>
            </a:extLst>
          </p:cNvPr>
          <p:cNvSpPr txBox="1">
            <a:spLocks/>
          </p:cNvSpPr>
          <p:nvPr/>
        </p:nvSpPr>
        <p:spPr bwMode="auto">
          <a:xfrm>
            <a:off x="3030634" y="3891318"/>
            <a:ext cx="1863833" cy="5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114000"/>
              </a:lnSpc>
            </a:pPr>
            <a:r>
              <a:rPr lang="en-GB" sz="1800" b="1"/>
              <a:t>Sun safety policy </a:t>
            </a:r>
          </a:p>
        </p:txBody>
      </p:sp>
      <p:sp>
        <p:nvSpPr>
          <p:cNvPr id="21" name="Content Placeholder 2">
            <a:extLst>
              <a:ext uri="{FF2B5EF4-FFF2-40B4-BE49-F238E27FC236}">
                <a16:creationId xmlns:a16="http://schemas.microsoft.com/office/drawing/2014/main" id="{6EEAA729-A913-5A18-BDF6-E7BC129D5369}"/>
              </a:ext>
            </a:extLst>
          </p:cNvPr>
          <p:cNvSpPr txBox="1">
            <a:spLocks/>
          </p:cNvSpPr>
          <p:nvPr/>
        </p:nvSpPr>
        <p:spPr bwMode="auto">
          <a:xfrm>
            <a:off x="4970453" y="3891318"/>
            <a:ext cx="2354031" cy="98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GB" sz="1800" b="1"/>
              <a:t>Practical actions for both employers and employees </a:t>
            </a:r>
          </a:p>
          <a:p>
            <a:pPr algn="ctr"/>
            <a:r>
              <a:rPr lang="en-GB" sz="1800" b="1"/>
              <a:t> </a:t>
            </a:r>
          </a:p>
        </p:txBody>
      </p:sp>
      <p:sp>
        <p:nvSpPr>
          <p:cNvPr id="22" name="Content Placeholder 2">
            <a:extLst>
              <a:ext uri="{FF2B5EF4-FFF2-40B4-BE49-F238E27FC236}">
                <a16:creationId xmlns:a16="http://schemas.microsoft.com/office/drawing/2014/main" id="{FE73D358-44EE-C89A-B1CF-0AC31D6C9974}"/>
              </a:ext>
            </a:extLst>
          </p:cNvPr>
          <p:cNvSpPr txBox="1">
            <a:spLocks/>
          </p:cNvSpPr>
          <p:nvPr/>
        </p:nvSpPr>
        <p:spPr bwMode="auto">
          <a:xfrm>
            <a:off x="7387903" y="3891318"/>
            <a:ext cx="1812331" cy="7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38113" lvl="0" indent="0" algn="ctr">
              <a:buNone/>
            </a:pPr>
            <a:r>
              <a:rPr lang="en-GB" sz="1800" b="1"/>
              <a:t>Education and training </a:t>
            </a:r>
          </a:p>
        </p:txBody>
      </p:sp>
      <p:sp>
        <p:nvSpPr>
          <p:cNvPr id="23" name="Content Placeholder 2">
            <a:extLst>
              <a:ext uri="{FF2B5EF4-FFF2-40B4-BE49-F238E27FC236}">
                <a16:creationId xmlns:a16="http://schemas.microsoft.com/office/drawing/2014/main" id="{9EF2E7E0-DFEB-7B2A-9F0C-D4147165DD74}"/>
              </a:ext>
            </a:extLst>
          </p:cNvPr>
          <p:cNvSpPr txBox="1">
            <a:spLocks/>
          </p:cNvSpPr>
          <p:nvPr/>
        </p:nvSpPr>
        <p:spPr bwMode="auto">
          <a:xfrm>
            <a:off x="9500918" y="3891318"/>
            <a:ext cx="1922789" cy="79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GB" sz="1800" b="1"/>
              <a:t>Ongoing commitment </a:t>
            </a:r>
          </a:p>
        </p:txBody>
      </p:sp>
    </p:spTree>
    <p:extLst>
      <p:ext uri="{BB962C8B-B14F-4D97-AF65-F5344CB8AC3E}">
        <p14:creationId xmlns:p14="http://schemas.microsoft.com/office/powerpoint/2010/main" val="100439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1CA75F-555A-4893-813C-6D4F6AA08A15}"/>
              </a:ext>
            </a:extLst>
          </p:cNvPr>
          <p:cNvSpPr>
            <a:spLocks noGrp="1"/>
          </p:cNvSpPr>
          <p:nvPr>
            <p:ph type="sldNum" sz="quarter" idx="11"/>
          </p:nvPr>
        </p:nvSpPr>
        <p:spPr/>
        <p:txBody>
          <a:bodyPr/>
          <a:lstStyle/>
          <a:p>
            <a:pPr>
              <a:defRPr/>
            </a:pPr>
            <a:fld id="{938796E0-6582-4AD4-911F-F2FF276D98E2}" type="slidenum">
              <a:rPr lang="en-AU" smtClean="0"/>
              <a:pPr>
                <a:defRPr/>
              </a:pPr>
              <a:t>14</a:t>
            </a:fld>
            <a:endParaRPr lang="en-AU"/>
          </a:p>
        </p:txBody>
      </p:sp>
      <p:sp>
        <p:nvSpPr>
          <p:cNvPr id="7" name="Text Placeholder 6">
            <a:extLst>
              <a:ext uri="{FF2B5EF4-FFF2-40B4-BE49-F238E27FC236}">
                <a16:creationId xmlns:a16="http://schemas.microsoft.com/office/drawing/2014/main" id="{618A6C8C-FA71-B64C-F65A-EACCCC04D364}"/>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924689B8-631E-4C09-822A-92A0B525F4E1}"/>
              </a:ext>
            </a:extLst>
          </p:cNvPr>
          <p:cNvSpPr>
            <a:spLocks noGrp="1"/>
          </p:cNvSpPr>
          <p:nvPr>
            <p:ph type="title"/>
          </p:nvPr>
        </p:nvSpPr>
        <p:spPr/>
        <p:txBody>
          <a:bodyPr>
            <a:normAutofit/>
          </a:bodyPr>
          <a:lstStyle/>
          <a:p>
            <a:r>
              <a:rPr lang="en-US"/>
              <a:t>Current state of play</a:t>
            </a:r>
            <a:r>
              <a:rPr lang="en-AU">
                <a:solidFill>
                  <a:schemeClr val="accent2"/>
                </a:solidFill>
              </a:rPr>
              <a:t>.</a:t>
            </a:r>
            <a:endParaRPr lang="en-AU"/>
          </a:p>
        </p:txBody>
      </p:sp>
      <p:sp>
        <p:nvSpPr>
          <p:cNvPr id="3" name="Content Placeholder 2">
            <a:extLst>
              <a:ext uri="{FF2B5EF4-FFF2-40B4-BE49-F238E27FC236}">
                <a16:creationId xmlns:a16="http://schemas.microsoft.com/office/drawing/2014/main" id="{1A8E2BF2-DEB2-4D34-9C51-CDB838A68133}"/>
              </a:ext>
            </a:extLst>
          </p:cNvPr>
          <p:cNvSpPr>
            <a:spLocks noGrp="1"/>
          </p:cNvSpPr>
          <p:nvPr>
            <p:ph idx="1"/>
          </p:nvPr>
        </p:nvSpPr>
        <p:spPr/>
        <p:txBody>
          <a:bodyPr>
            <a:normAutofit/>
          </a:bodyPr>
          <a:lstStyle/>
          <a:p>
            <a:pPr marL="0" indent="0">
              <a:lnSpc>
                <a:spcPct val="114000"/>
              </a:lnSpc>
              <a:buNone/>
            </a:pPr>
            <a:r>
              <a:rPr lang="en-US" sz="2400" i="1" dirty="0">
                <a:solidFill>
                  <a:schemeClr val="accent1"/>
                </a:solidFill>
                <a:cs typeface="Arial"/>
              </a:rPr>
              <a:t>This slide has been left blank so you can tailor content.</a:t>
            </a:r>
            <a:endParaRPr lang="en-US" sz="2400" dirty="0">
              <a:solidFill>
                <a:srgbClr val="000000"/>
              </a:solidFill>
              <a:cs typeface="Arial"/>
            </a:endParaRPr>
          </a:p>
          <a:p>
            <a:pPr marL="0" indent="0">
              <a:lnSpc>
                <a:spcPct val="114000"/>
              </a:lnSpc>
              <a:buNone/>
            </a:pPr>
            <a:r>
              <a:rPr lang="en-US" sz="2400" i="1" dirty="0">
                <a:solidFill>
                  <a:schemeClr val="accent1"/>
                </a:solidFill>
                <a:cs typeface="Arial"/>
              </a:rPr>
              <a:t>You may like to add a summary of sun safety controls your workplace is implementing.</a:t>
            </a:r>
          </a:p>
          <a:p>
            <a:pPr marL="0" indent="0">
              <a:lnSpc>
                <a:spcPct val="114000"/>
              </a:lnSpc>
              <a:buNone/>
            </a:pPr>
            <a:r>
              <a:rPr lang="en-US" sz="2400" i="1" dirty="0">
                <a:solidFill>
                  <a:schemeClr val="accent1"/>
                </a:solidFill>
                <a:cs typeface="Arial"/>
              </a:rPr>
              <a:t>See notes on this slide for more ideas. </a:t>
            </a:r>
          </a:p>
        </p:txBody>
      </p:sp>
    </p:spTree>
    <p:extLst>
      <p:ext uri="{BB962C8B-B14F-4D97-AF65-F5344CB8AC3E}">
        <p14:creationId xmlns:p14="http://schemas.microsoft.com/office/powerpoint/2010/main" val="97715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9FE48-1048-889F-07C2-663D0F6ED48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2BA58D-2E00-03DF-3EE7-2E4EF4459B80}"/>
              </a:ext>
            </a:extLst>
          </p:cNvPr>
          <p:cNvSpPr>
            <a:spLocks noGrp="1"/>
          </p:cNvSpPr>
          <p:nvPr>
            <p:ph type="sldNum" sz="quarter" idx="11"/>
          </p:nvPr>
        </p:nvSpPr>
        <p:spPr>
          <a:prstGeom prst="rect">
            <a:avLst/>
          </a:prstGeom>
        </p:spPr>
        <p:txBody>
          <a:bodyPr/>
          <a:lstStyle/>
          <a:p>
            <a:pPr>
              <a:defRPr/>
            </a:pPr>
            <a:fld id="{938796E0-6582-4AD4-911F-F2FF276D98E2}" type="slidenum">
              <a:rPr lang="en-AU" smtClean="0"/>
              <a:pPr>
                <a:defRPr/>
              </a:pPr>
              <a:t>15</a:t>
            </a:fld>
            <a:endParaRPr lang="en-AU"/>
          </a:p>
        </p:txBody>
      </p:sp>
      <p:sp>
        <p:nvSpPr>
          <p:cNvPr id="4" name="Text Placeholder 3">
            <a:extLst>
              <a:ext uri="{FF2B5EF4-FFF2-40B4-BE49-F238E27FC236}">
                <a16:creationId xmlns:a16="http://schemas.microsoft.com/office/drawing/2014/main" id="{7A09823C-5EED-04DD-14DF-9F14E0851C4E}"/>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D2B8BFBC-6E16-3D4C-BFB3-3DD9C9C94275}"/>
              </a:ext>
            </a:extLst>
          </p:cNvPr>
          <p:cNvSpPr>
            <a:spLocks noGrp="1"/>
          </p:cNvSpPr>
          <p:nvPr>
            <p:ph type="title"/>
          </p:nvPr>
        </p:nvSpPr>
        <p:spPr/>
        <p:txBody>
          <a:bodyPr/>
          <a:lstStyle/>
          <a:p>
            <a:r>
              <a:rPr lang="en-US"/>
              <a:t>Gaps and opportunities</a:t>
            </a:r>
            <a:r>
              <a:rPr lang="en-AU">
                <a:solidFill>
                  <a:schemeClr val="accent2"/>
                </a:solidFill>
              </a:rPr>
              <a:t>.</a:t>
            </a:r>
            <a:r>
              <a:rPr lang="en-US"/>
              <a:t> </a:t>
            </a:r>
          </a:p>
        </p:txBody>
      </p:sp>
      <p:sp>
        <p:nvSpPr>
          <p:cNvPr id="12" name="TextBox 11">
            <a:extLst>
              <a:ext uri="{FF2B5EF4-FFF2-40B4-BE49-F238E27FC236}">
                <a16:creationId xmlns:a16="http://schemas.microsoft.com/office/drawing/2014/main" id="{16746FC3-997B-E34A-3486-85932357BF33}"/>
              </a:ext>
            </a:extLst>
          </p:cNvPr>
          <p:cNvSpPr txBox="1"/>
          <p:nvPr/>
        </p:nvSpPr>
        <p:spPr>
          <a:xfrm>
            <a:off x="554028" y="1311053"/>
            <a:ext cx="10322624" cy="443198"/>
          </a:xfrm>
          <a:prstGeom prst="rect">
            <a:avLst/>
          </a:prstGeom>
          <a:noFill/>
        </p:spPr>
        <p:txBody>
          <a:bodyPr wrap="square">
            <a:spAutoFit/>
          </a:bodyPr>
          <a:lstStyle/>
          <a:p>
            <a:pPr marL="0" lvl="0" indent="0">
              <a:lnSpc>
                <a:spcPct val="114000"/>
              </a:lnSpc>
              <a:spcAft>
                <a:spcPts val="600"/>
              </a:spcAft>
              <a:buNone/>
            </a:pPr>
            <a:r>
              <a:rPr lang="en-GB" sz="2000" dirty="0">
                <a:cs typeface="Arial" panose="020B0604020202020204" pitchFamily="34" charset="0"/>
              </a:rPr>
              <a:t>Do you see any gaps or opportunities to improve sun safety in our workplace?</a:t>
            </a:r>
          </a:p>
        </p:txBody>
      </p:sp>
      <p:graphicFrame>
        <p:nvGraphicFramePr>
          <p:cNvPr id="7" name="Table 6">
            <a:extLst>
              <a:ext uri="{FF2B5EF4-FFF2-40B4-BE49-F238E27FC236}">
                <a16:creationId xmlns:a16="http://schemas.microsoft.com/office/drawing/2014/main" id="{60B45B13-81A9-5394-974B-724CD020BF6C}"/>
              </a:ext>
            </a:extLst>
          </p:cNvPr>
          <p:cNvGraphicFramePr>
            <a:graphicFrameLocks noGrp="1"/>
          </p:cNvGraphicFramePr>
          <p:nvPr>
            <p:extLst>
              <p:ext uri="{D42A27DB-BD31-4B8C-83A1-F6EECF244321}">
                <p14:modId xmlns:p14="http://schemas.microsoft.com/office/powerpoint/2010/main" val="2731817986"/>
              </p:ext>
            </p:extLst>
          </p:nvPr>
        </p:nvGraphicFramePr>
        <p:xfrm>
          <a:off x="554028" y="2070608"/>
          <a:ext cx="9634234" cy="2931160"/>
        </p:xfrm>
        <a:graphic>
          <a:graphicData uri="http://schemas.openxmlformats.org/drawingml/2006/table">
            <a:tbl>
              <a:tblPr firstRow="1" bandRow="1">
                <a:tableStyleId>{3B4B98B0-60AC-42C2-AFA5-B58CD77FA1E5}</a:tableStyleId>
              </a:tblPr>
              <a:tblGrid>
                <a:gridCol w="2907474">
                  <a:extLst>
                    <a:ext uri="{9D8B030D-6E8A-4147-A177-3AD203B41FA5}">
                      <a16:colId xmlns:a16="http://schemas.microsoft.com/office/drawing/2014/main" val="3048207141"/>
                    </a:ext>
                  </a:extLst>
                </a:gridCol>
                <a:gridCol w="6726760">
                  <a:extLst>
                    <a:ext uri="{9D8B030D-6E8A-4147-A177-3AD203B41FA5}">
                      <a16:colId xmlns:a16="http://schemas.microsoft.com/office/drawing/2014/main" val="1616873083"/>
                    </a:ext>
                  </a:extLst>
                </a:gridCol>
              </a:tblGrid>
              <a:tr h="370840">
                <a:tc>
                  <a:txBody>
                    <a:bodyPr/>
                    <a:lstStyle/>
                    <a:p>
                      <a:r>
                        <a:rPr lang="en-US" sz="1800" b="1" kern="1200" dirty="0">
                          <a:solidFill>
                            <a:schemeClr val="tx2"/>
                          </a:solidFill>
                          <a:latin typeface="+mn-lt"/>
                          <a:ea typeface="+mn-ea"/>
                          <a:cs typeface="Arial" panose="020B0604020202020204" pitchFamily="34" charset="0"/>
                        </a:rPr>
                        <a:t>Leadership </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b="0" i="1" dirty="0">
                          <a:solidFill>
                            <a:schemeClr val="accent1"/>
                          </a:solidFill>
                          <a:latin typeface="+mn-lt"/>
                        </a:rPr>
                        <a:t>Discussion about how leadership can make a difference</a:t>
                      </a:r>
                      <a:endParaRPr lang="en-US" b="0" dirty="0">
                        <a:latin typeface="+mn-lt"/>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124691"/>
                  </a:ext>
                </a:extLst>
              </a:tr>
              <a:tr h="370840">
                <a:tc>
                  <a:txBody>
                    <a:bodyPr/>
                    <a:lstStyle/>
                    <a:p>
                      <a:r>
                        <a:rPr lang="en-US" sz="1800" b="1" kern="1200" dirty="0">
                          <a:solidFill>
                            <a:schemeClr val="tx2"/>
                          </a:solidFill>
                          <a:latin typeface="+mn-lt"/>
                          <a:ea typeface="+mn-ea"/>
                          <a:cs typeface="Arial" panose="020B0604020202020204" pitchFamily="34" charset="0"/>
                        </a:rPr>
                        <a:t>SunSmart policy</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solidFill>
                            <a:schemeClr val="accent1"/>
                          </a:solidFill>
                          <a:latin typeface="+mn-lt"/>
                        </a:rPr>
                        <a:t>Discussion about policy</a:t>
                      </a:r>
                      <a:endParaRPr lang="en-GB" sz="1800" b="1" dirty="0">
                        <a:latin typeface="+mn-lt"/>
                      </a:endParaRPr>
                    </a:p>
                    <a:p>
                      <a:endParaRPr lang="en-US" dirty="0">
                        <a:latin typeface="+mn-lt"/>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3920670"/>
                  </a:ext>
                </a:extLst>
              </a:tr>
              <a:tr h="370840">
                <a:tc>
                  <a:txBody>
                    <a:bodyPr/>
                    <a:lstStyle/>
                    <a:p>
                      <a:r>
                        <a:rPr lang="en-US" sz="1800" b="1" kern="1200" dirty="0">
                          <a:solidFill>
                            <a:schemeClr val="tx2"/>
                          </a:solidFill>
                          <a:latin typeface="+mn-lt"/>
                          <a:ea typeface="+mn-ea"/>
                          <a:cs typeface="Arial" panose="020B0604020202020204" pitchFamily="34" charset="0"/>
                        </a:rPr>
                        <a:t>Practical actions for both employers and employees </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solidFill>
                            <a:schemeClr val="accent1"/>
                          </a:solidFill>
                          <a:latin typeface="+mn-lt"/>
                        </a:rPr>
                        <a:t>Discussion about actions</a:t>
                      </a:r>
                      <a:endParaRPr lang="en-GB" sz="1800" b="1" dirty="0">
                        <a:latin typeface="+mn-lt"/>
                      </a:endParaRPr>
                    </a:p>
                    <a:p>
                      <a:endParaRPr lang="en-US" dirty="0">
                        <a:latin typeface="+mn-lt"/>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4341801"/>
                  </a:ext>
                </a:extLst>
              </a:tr>
              <a:tr h="370840">
                <a:tc>
                  <a:txBody>
                    <a:bodyPr/>
                    <a:lstStyle/>
                    <a:p>
                      <a:r>
                        <a:rPr lang="en-US" sz="1800" b="1" kern="1200" dirty="0">
                          <a:solidFill>
                            <a:schemeClr val="tx2"/>
                          </a:solidFill>
                          <a:latin typeface="+mn-lt"/>
                          <a:ea typeface="+mn-ea"/>
                          <a:cs typeface="Arial" panose="020B0604020202020204" pitchFamily="34" charset="0"/>
                        </a:rPr>
                        <a:t>Education and training</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solidFill>
                            <a:schemeClr val="accent1"/>
                          </a:solidFill>
                          <a:latin typeface="+mn-lt"/>
                        </a:rPr>
                        <a:t>Discussion about education and training</a:t>
                      </a:r>
                      <a:endParaRPr lang="en-GB" sz="1800" b="1" dirty="0">
                        <a:latin typeface="+mn-lt"/>
                      </a:endParaRPr>
                    </a:p>
                    <a:p>
                      <a:endParaRPr lang="en-US" dirty="0">
                        <a:latin typeface="+mn-lt"/>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1060241"/>
                  </a:ext>
                </a:extLst>
              </a:tr>
              <a:tr h="370840">
                <a:tc>
                  <a:txBody>
                    <a:bodyPr/>
                    <a:lstStyle/>
                    <a:p>
                      <a:r>
                        <a:rPr lang="en-US" sz="1800" b="1" kern="1200" dirty="0">
                          <a:solidFill>
                            <a:schemeClr val="tx2"/>
                          </a:solidFill>
                          <a:latin typeface="+mn-lt"/>
                          <a:ea typeface="+mn-ea"/>
                          <a:cs typeface="Arial" panose="020B0604020202020204" pitchFamily="34" charset="0"/>
                        </a:rPr>
                        <a:t>Ongoing commitment and consultation </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i="1" dirty="0">
                          <a:solidFill>
                            <a:schemeClr val="accent1"/>
                          </a:solidFill>
                          <a:latin typeface="+mn-lt"/>
                        </a:rPr>
                        <a:t>Discussion about how staff and workplaces can ensure an ongoing commitment to sun </a:t>
                      </a:r>
                      <a:endParaRPr lang="en-US" dirty="0">
                        <a:latin typeface="+mn-lt"/>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70195"/>
                  </a:ext>
                </a:extLst>
              </a:tr>
            </a:tbl>
          </a:graphicData>
        </a:graphic>
      </p:graphicFrame>
    </p:spTree>
    <p:extLst>
      <p:ext uri="{BB962C8B-B14F-4D97-AF65-F5344CB8AC3E}">
        <p14:creationId xmlns:p14="http://schemas.microsoft.com/office/powerpoint/2010/main" val="91537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2A92-5820-3EC0-F475-1B3E2ECE59B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716A945-427D-F586-8D79-E021CAEAF3DB}"/>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B320255D-44AF-D6E0-CE46-14373E9A5BB5}"/>
              </a:ext>
            </a:extLst>
          </p:cNvPr>
          <p:cNvSpPr>
            <a:spLocks noGrp="1"/>
          </p:cNvSpPr>
          <p:nvPr>
            <p:ph type="title"/>
          </p:nvPr>
        </p:nvSpPr>
        <p:spPr/>
        <p:txBody>
          <a:bodyPr>
            <a:normAutofit/>
          </a:bodyPr>
          <a:lstStyle/>
          <a:p>
            <a:r>
              <a:rPr lang="en-US"/>
              <a:t>Developing an idea that works</a:t>
            </a:r>
            <a:r>
              <a:rPr lang="en-US">
                <a:solidFill>
                  <a:schemeClr val="accent2"/>
                </a:solidFill>
              </a:rPr>
              <a:t>.</a:t>
            </a:r>
            <a:r>
              <a:rPr lang="en-US"/>
              <a:t> </a:t>
            </a:r>
          </a:p>
        </p:txBody>
      </p:sp>
      <p:sp>
        <p:nvSpPr>
          <p:cNvPr id="3" name="Content Placeholder 2">
            <a:extLst>
              <a:ext uri="{FF2B5EF4-FFF2-40B4-BE49-F238E27FC236}">
                <a16:creationId xmlns:a16="http://schemas.microsoft.com/office/drawing/2014/main" id="{52193F65-ADE2-2944-4DA7-4C19B9458EBA}"/>
              </a:ext>
            </a:extLst>
          </p:cNvPr>
          <p:cNvSpPr>
            <a:spLocks noGrp="1"/>
          </p:cNvSpPr>
          <p:nvPr>
            <p:ph idx="1"/>
          </p:nvPr>
        </p:nvSpPr>
        <p:spPr>
          <a:xfrm>
            <a:off x="468000" y="1295999"/>
            <a:ext cx="9179583" cy="4022125"/>
          </a:xfrm>
        </p:spPr>
        <p:txBody>
          <a:bodyPr>
            <a:normAutofit fontScale="77500" lnSpcReduction="20000"/>
          </a:bodyPr>
          <a:lstStyle/>
          <a:p>
            <a:pPr>
              <a:lnSpc>
                <a:spcPct val="150000"/>
              </a:lnSpc>
            </a:pPr>
            <a:r>
              <a:rPr lang="en-AU" dirty="0"/>
              <a:t>1. </a:t>
            </a:r>
            <a:r>
              <a:rPr lang="en-AU" b="1" dirty="0"/>
              <a:t>Define the problem </a:t>
            </a:r>
            <a:r>
              <a:rPr lang="en-AU" dirty="0">
                <a:solidFill>
                  <a:schemeClr val="bg1">
                    <a:lumMod val="65000"/>
                  </a:schemeClr>
                </a:solidFill>
              </a:rPr>
              <a:t>What are we trying to solve? Who does it impact? </a:t>
            </a:r>
          </a:p>
          <a:p>
            <a:pPr>
              <a:lnSpc>
                <a:spcPct val="150000"/>
              </a:lnSpc>
            </a:pPr>
            <a:r>
              <a:rPr lang="en-AU" dirty="0"/>
              <a:t>2. </a:t>
            </a:r>
            <a:r>
              <a:rPr lang="en-AU" b="1" dirty="0"/>
              <a:t>Empathise </a:t>
            </a:r>
            <a:r>
              <a:rPr lang="en-AU" dirty="0">
                <a:solidFill>
                  <a:schemeClr val="bg1">
                    <a:lumMod val="65000"/>
                  </a:schemeClr>
                </a:solidFill>
              </a:rPr>
              <a:t>Spend 2-3 mins thinking about the people who we want to help. What would this initiative look like in practice? List what is going to make this easier for them to do, and what will make it harder to do.</a:t>
            </a:r>
          </a:p>
          <a:p>
            <a:pPr>
              <a:lnSpc>
                <a:spcPct val="150000"/>
              </a:lnSpc>
            </a:pPr>
            <a:r>
              <a:rPr lang="en-AU" dirty="0"/>
              <a:t>3. </a:t>
            </a:r>
            <a:r>
              <a:rPr lang="en-AU" b="1" dirty="0"/>
              <a:t>Optimise</a:t>
            </a:r>
            <a:r>
              <a:rPr lang="en-AU" dirty="0"/>
              <a:t> </a:t>
            </a:r>
            <a:r>
              <a:rPr lang="en-AU" dirty="0">
                <a:solidFill>
                  <a:schemeClr val="bg1">
                    <a:lumMod val="65000"/>
                  </a:schemeClr>
                </a:solidFill>
              </a:rPr>
              <a:t>What things will make the biggest difference when implementing this initiative in our workplace?</a:t>
            </a:r>
          </a:p>
          <a:p>
            <a:pPr>
              <a:lnSpc>
                <a:spcPct val="150000"/>
              </a:lnSpc>
            </a:pPr>
            <a:r>
              <a:rPr lang="en-AU" dirty="0"/>
              <a:t>4. </a:t>
            </a:r>
            <a:r>
              <a:rPr lang="en-AU" b="1" dirty="0"/>
              <a:t>Steps to implement </a:t>
            </a:r>
            <a:r>
              <a:rPr lang="en-AU" dirty="0">
                <a:solidFill>
                  <a:schemeClr val="bg1">
                    <a:lumMod val="65000"/>
                  </a:schemeClr>
                </a:solidFill>
              </a:rPr>
              <a:t>What needs to happen to do this? (Consider resourcing, staff commitment, training, equipment). </a:t>
            </a:r>
          </a:p>
          <a:p>
            <a:endParaRPr lang="en-US" dirty="0"/>
          </a:p>
        </p:txBody>
      </p:sp>
    </p:spTree>
    <p:extLst>
      <p:ext uri="{BB962C8B-B14F-4D97-AF65-F5344CB8AC3E}">
        <p14:creationId xmlns:p14="http://schemas.microsoft.com/office/powerpoint/2010/main" val="238938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0464-D41A-47B1-0CBB-C184A2CA38CE}"/>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CDF9C41-5FE1-3488-A62F-8E2D78A61C3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p:pic>
      <p:sp>
        <p:nvSpPr>
          <p:cNvPr id="5" name="Slide Number Placeholder 4">
            <a:extLst>
              <a:ext uri="{FF2B5EF4-FFF2-40B4-BE49-F238E27FC236}">
                <a16:creationId xmlns:a16="http://schemas.microsoft.com/office/drawing/2014/main" id="{9FF9855B-0B99-928C-F4E9-61F710F46314}"/>
              </a:ext>
            </a:extLst>
          </p:cNvPr>
          <p:cNvSpPr>
            <a:spLocks noGrp="1"/>
          </p:cNvSpPr>
          <p:nvPr>
            <p:ph type="sldNum" sz="quarter" idx="11"/>
          </p:nvPr>
        </p:nvSpPr>
        <p:spPr/>
        <p:txBody>
          <a:bodyPr/>
          <a:lstStyle/>
          <a:p>
            <a:pPr>
              <a:defRPr/>
            </a:pPr>
            <a:fld id="{938796E0-6582-4AD4-911F-F2FF276D98E2}" type="slidenum">
              <a:rPr lang="en-AU" smtClean="0"/>
              <a:pPr>
                <a:defRPr/>
              </a:pPr>
              <a:t>17</a:t>
            </a:fld>
            <a:endParaRPr lang="en-AU"/>
          </a:p>
        </p:txBody>
      </p:sp>
      <p:sp>
        <p:nvSpPr>
          <p:cNvPr id="14" name="Text Placeholder 13">
            <a:extLst>
              <a:ext uri="{FF2B5EF4-FFF2-40B4-BE49-F238E27FC236}">
                <a16:creationId xmlns:a16="http://schemas.microsoft.com/office/drawing/2014/main" id="{6F789C9F-15CE-25FF-E7E1-36915CE2A97F}"/>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B394CC98-2791-D1D7-70A4-E8A7DCB563B1}"/>
              </a:ext>
            </a:extLst>
          </p:cNvPr>
          <p:cNvSpPr>
            <a:spLocks noGrp="1"/>
          </p:cNvSpPr>
          <p:nvPr>
            <p:ph idx="14"/>
          </p:nvPr>
        </p:nvSpPr>
        <p:spPr/>
        <p:txBody>
          <a:bodyPr/>
          <a:lstStyle/>
          <a:p>
            <a:pPr>
              <a:lnSpc>
                <a:spcPct val="114000"/>
              </a:lnSpc>
            </a:pPr>
            <a:r>
              <a:rPr lang="en-US" sz="2000" i="1" dirty="0">
                <a:solidFill>
                  <a:schemeClr val="accent1"/>
                </a:solidFill>
              </a:rPr>
              <a:t>Insert any required next steps to implement a change or make an improvement in your workplace. You may have a feedback mechanism which you would like to share with staff. </a:t>
            </a:r>
          </a:p>
        </p:txBody>
      </p:sp>
      <p:sp>
        <p:nvSpPr>
          <p:cNvPr id="16" name="Title 15">
            <a:extLst>
              <a:ext uri="{FF2B5EF4-FFF2-40B4-BE49-F238E27FC236}">
                <a16:creationId xmlns:a16="http://schemas.microsoft.com/office/drawing/2014/main" id="{66C6E5F2-3717-BC19-38CD-F71C49898547}"/>
              </a:ext>
            </a:extLst>
          </p:cNvPr>
          <p:cNvSpPr>
            <a:spLocks noGrp="1"/>
          </p:cNvSpPr>
          <p:nvPr>
            <p:ph type="title"/>
          </p:nvPr>
        </p:nvSpPr>
        <p:spPr/>
        <p:txBody>
          <a:bodyPr/>
          <a:lstStyle/>
          <a:p>
            <a:r>
              <a:rPr lang="en-US" dirty="0"/>
              <a:t>Next steps</a:t>
            </a:r>
            <a:r>
              <a:rPr lang="en-AU" dirty="0">
                <a:solidFill>
                  <a:schemeClr val="accent2"/>
                </a:solidFill>
              </a:rPr>
              <a:t>.</a:t>
            </a:r>
            <a:r>
              <a:rPr lang="en-US" dirty="0"/>
              <a:t> </a:t>
            </a:r>
            <a:endParaRPr lang="en-AU" dirty="0"/>
          </a:p>
        </p:txBody>
      </p:sp>
    </p:spTree>
    <p:extLst>
      <p:ext uri="{BB962C8B-B14F-4D97-AF65-F5344CB8AC3E}">
        <p14:creationId xmlns:p14="http://schemas.microsoft.com/office/powerpoint/2010/main" val="247050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F133A-27B7-00B7-2F6A-59164DD023A4}"/>
            </a:ext>
          </a:extLst>
        </p:cNvPr>
        <p:cNvGrpSpPr/>
        <p:nvPr/>
      </p:nvGrpSpPr>
      <p:grpSpPr>
        <a:xfrm>
          <a:off x="0" y="0"/>
          <a:ext cx="0" cy="0"/>
          <a:chOff x="0" y="0"/>
          <a:chExt cx="0" cy="0"/>
        </a:xfrm>
      </p:grpSpPr>
      <p:pic>
        <p:nvPicPr>
          <p:cNvPr id="8" name="Picture Placeholder 7" descr="A person reading a book to children&#10;&#10;AI-generated content may be incorrect.">
            <a:extLst>
              <a:ext uri="{FF2B5EF4-FFF2-40B4-BE49-F238E27FC236}">
                <a16:creationId xmlns:a16="http://schemas.microsoft.com/office/drawing/2014/main" id="{5986FAF2-F4D5-D79A-0E17-010DF9BF15F2}"/>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06B44A77-12D6-E828-D9ED-C12E95FD9FC8}"/>
              </a:ext>
            </a:extLst>
          </p:cNvPr>
          <p:cNvSpPr>
            <a:spLocks noGrp="1"/>
          </p:cNvSpPr>
          <p:nvPr>
            <p:ph type="body" sz="quarter" idx="13"/>
          </p:nvPr>
        </p:nvSpPr>
        <p:spPr/>
        <p:txBody>
          <a:bodyPr/>
          <a:lstStyle/>
          <a:p>
            <a:endParaRPr lang="en-AU"/>
          </a:p>
        </p:txBody>
      </p:sp>
      <p:sp>
        <p:nvSpPr>
          <p:cNvPr id="4" name="Content Placeholder 3">
            <a:extLst>
              <a:ext uri="{FF2B5EF4-FFF2-40B4-BE49-F238E27FC236}">
                <a16:creationId xmlns:a16="http://schemas.microsoft.com/office/drawing/2014/main" id="{5E6664D3-4E80-6A7E-0F48-C89F24C766DF}"/>
              </a:ext>
            </a:extLst>
          </p:cNvPr>
          <p:cNvSpPr>
            <a:spLocks noGrp="1"/>
          </p:cNvSpPr>
          <p:nvPr>
            <p:ph idx="14"/>
          </p:nvPr>
        </p:nvSpPr>
        <p:spPr/>
        <p:txBody>
          <a:bodyPr wrap="square" anchor="t">
            <a:normAutofit/>
          </a:bodyPr>
          <a:lstStyle/>
          <a:p>
            <a:pPr marL="0" indent="0">
              <a:buNone/>
            </a:pPr>
            <a:r>
              <a:rPr lang="en-AU" sz="2000" i="1" dirty="0">
                <a:solidFill>
                  <a:schemeClr val="accent1"/>
                </a:solidFill>
              </a:rPr>
              <a:t>Insert any relevant education and training resources for outdoor workers. </a:t>
            </a:r>
          </a:p>
          <a:p>
            <a:pPr marL="0" indent="0">
              <a:spcAft>
                <a:spcPts val="600"/>
              </a:spcAft>
              <a:buNone/>
            </a:pPr>
            <a:endParaRPr lang="en-AU" sz="2000" b="1" dirty="0">
              <a:latin typeface="Foco CC" panose="020B0504050202020203" pitchFamily="34" charset="0"/>
              <a:cs typeface="Foco CC" panose="020B0504050202020203" pitchFamily="34" charset="0"/>
            </a:endParaRPr>
          </a:p>
          <a:p>
            <a:pPr marL="0" indent="0">
              <a:spcAft>
                <a:spcPts val="600"/>
              </a:spcAft>
              <a:buNone/>
            </a:pPr>
            <a:r>
              <a:rPr lang="en-AU" sz="2000" dirty="0">
                <a:latin typeface="Foco CC" panose="020B0504050202020203" pitchFamily="34" charset="0"/>
                <a:cs typeface="Foco CC" panose="020B0504050202020203" pitchFamily="34" charset="0"/>
              </a:rPr>
              <a:t>Visit </a:t>
            </a:r>
            <a:r>
              <a:rPr lang="en-AU" sz="2000" b="1" dirty="0">
                <a:latin typeface="Foco CC" panose="020B0504050202020203" pitchFamily="34" charset="0"/>
                <a:cs typeface="Foco CC" panose="020B0504050202020203" pitchFamily="34" charset="0"/>
                <a:hlinkClick r:id="rId4"/>
              </a:rPr>
              <a:t>www.cancercouncil.com.au/sunsmart-workplaces</a:t>
            </a:r>
            <a:r>
              <a:rPr lang="en-AU" sz="2000" b="1" dirty="0">
                <a:latin typeface="Foco CC" panose="020B0504050202020203" pitchFamily="34" charset="0"/>
                <a:cs typeface="Foco CC" panose="020B0504050202020203" pitchFamily="34" charset="0"/>
              </a:rPr>
              <a:t> </a:t>
            </a:r>
          </a:p>
          <a:p>
            <a:pPr marL="0" indent="0">
              <a:spcAft>
                <a:spcPts val="600"/>
              </a:spcAft>
              <a:buNone/>
            </a:pPr>
            <a:r>
              <a:rPr lang="en-AU" sz="2000" dirty="0">
                <a:latin typeface="Foco CC" panose="020B0504050202020203" pitchFamily="34" charset="0"/>
                <a:cs typeface="Foco CC" panose="020B0504050202020203" pitchFamily="34" charset="0"/>
              </a:rPr>
              <a:t>for videos, posters, and training on sun safety </a:t>
            </a:r>
            <a:r>
              <a:rPr lang="en-AU" sz="2000">
                <a:latin typeface="Foco CC" panose="020B0504050202020203" pitchFamily="34" charset="0"/>
                <a:cs typeface="Foco CC" panose="020B0504050202020203" pitchFamily="34" charset="0"/>
              </a:rPr>
              <a:t>at work. </a:t>
            </a:r>
            <a:endParaRPr lang="en-AU" sz="2000" dirty="0">
              <a:latin typeface="Foco CC" panose="020B0504050202020203" pitchFamily="34" charset="0"/>
              <a:cs typeface="Foco CC" panose="020B0504050202020203" pitchFamily="34" charset="0"/>
            </a:endParaRPr>
          </a:p>
        </p:txBody>
      </p:sp>
      <p:sp>
        <p:nvSpPr>
          <p:cNvPr id="11" name="Title 10">
            <a:extLst>
              <a:ext uri="{FF2B5EF4-FFF2-40B4-BE49-F238E27FC236}">
                <a16:creationId xmlns:a16="http://schemas.microsoft.com/office/drawing/2014/main" id="{A54F1874-7FB8-D14E-91AA-AE8602B33AC8}"/>
              </a:ext>
            </a:extLst>
          </p:cNvPr>
          <p:cNvSpPr>
            <a:spLocks noGrp="1"/>
          </p:cNvSpPr>
          <p:nvPr>
            <p:ph type="title"/>
          </p:nvPr>
        </p:nvSpPr>
        <p:spPr/>
        <p:txBody>
          <a:bodyPr/>
          <a:lstStyle/>
          <a:p>
            <a:r>
              <a:rPr lang="en-AU" dirty="0"/>
              <a:t>Education and training</a:t>
            </a:r>
            <a:r>
              <a:rPr lang="en-AU" dirty="0">
                <a:solidFill>
                  <a:schemeClr val="accent2"/>
                </a:solidFill>
              </a:rPr>
              <a:t>.</a:t>
            </a:r>
            <a:endParaRPr lang="en-AU" dirty="0"/>
          </a:p>
        </p:txBody>
      </p:sp>
    </p:spTree>
    <p:extLst>
      <p:ext uri="{BB962C8B-B14F-4D97-AF65-F5344CB8AC3E}">
        <p14:creationId xmlns:p14="http://schemas.microsoft.com/office/powerpoint/2010/main" val="348984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6C317-B028-C017-0E8B-F6840BAC64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EC44C0-A555-7D37-0ED7-8DE111EC29A3}"/>
              </a:ext>
            </a:extLst>
          </p:cNvPr>
          <p:cNvSpPr>
            <a:spLocks noGrp="1"/>
          </p:cNvSpPr>
          <p:nvPr>
            <p:ph type="title"/>
          </p:nvPr>
        </p:nvSpPr>
        <p:spPr>
          <a:xfrm>
            <a:off x="393700" y="3193669"/>
            <a:ext cx="11404600" cy="858862"/>
          </a:xfrm>
        </p:spPr>
        <p:txBody>
          <a:bodyPr/>
          <a:lstStyle/>
          <a:p>
            <a:r>
              <a:rPr lang="en-AU" sz="6000" dirty="0"/>
              <a:t> More information</a:t>
            </a:r>
            <a:br>
              <a:rPr lang="en-AU" sz="6000" dirty="0"/>
            </a:br>
            <a:r>
              <a:rPr lang="en-AU" u="sng" dirty="0">
                <a:solidFill>
                  <a:schemeClr val="tx1"/>
                </a:solidFill>
                <a:hlinkClick r:id="rId3" tooltip="Original URL:&#10;https://www.cancercouncil.com.au/sunsmart-workplaces&#10;&#10;Click to follow link."/>
              </a:rPr>
              <a:t>www.cancercouncil.com.au/sunsmart-workplaces</a:t>
            </a:r>
            <a:r>
              <a:rPr lang="en-AU" dirty="0">
                <a:solidFill>
                  <a:schemeClr val="tx1"/>
                </a:solidFill>
              </a:rPr>
              <a:t> </a:t>
            </a:r>
            <a:br>
              <a:rPr lang="en-AU" dirty="0"/>
            </a:br>
            <a:r>
              <a:rPr lang="en-AU" dirty="0"/>
              <a:t> </a:t>
            </a:r>
            <a:endParaRPr lang="en-AU" i="1" dirty="0">
              <a:solidFill>
                <a:srgbClr val="FF0000"/>
              </a:solidFill>
            </a:endParaRPr>
          </a:p>
        </p:txBody>
      </p:sp>
      <p:sp>
        <p:nvSpPr>
          <p:cNvPr id="4" name="Text Placeholder 3">
            <a:extLst>
              <a:ext uri="{FF2B5EF4-FFF2-40B4-BE49-F238E27FC236}">
                <a16:creationId xmlns:a16="http://schemas.microsoft.com/office/drawing/2014/main" id="{D16887C0-CC3F-B72C-030E-BDB8D03695F6}"/>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417428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E04D6D-7994-8C16-957E-4D893D901EEA}"/>
              </a:ext>
            </a:extLst>
          </p:cNvPr>
          <p:cNvSpPr>
            <a:spLocks noGrp="1"/>
          </p:cNvSpPr>
          <p:nvPr>
            <p:ph type="body" sz="quarter" idx="11"/>
          </p:nvPr>
        </p:nvSpPr>
        <p:spPr/>
        <p:txBody>
          <a:bodyPr/>
          <a:lstStyle/>
          <a:p>
            <a:r>
              <a:rPr lang="en-AU" dirty="0"/>
              <a:t>Presentation to workers</a:t>
            </a:r>
          </a:p>
        </p:txBody>
      </p:sp>
      <p:sp>
        <p:nvSpPr>
          <p:cNvPr id="6" name="Text Placeholder 5">
            <a:extLst>
              <a:ext uri="{FF2B5EF4-FFF2-40B4-BE49-F238E27FC236}">
                <a16:creationId xmlns:a16="http://schemas.microsoft.com/office/drawing/2014/main" id="{8ECEDD65-CA4A-8FE2-5DE4-6C4E43A1E7A8}"/>
              </a:ext>
            </a:extLst>
          </p:cNvPr>
          <p:cNvSpPr>
            <a:spLocks noGrp="1"/>
          </p:cNvSpPr>
          <p:nvPr>
            <p:ph type="body" sz="quarter" idx="12"/>
          </p:nvPr>
        </p:nvSpPr>
        <p:spPr/>
        <p:txBody>
          <a:bodyPr/>
          <a:lstStyle/>
          <a:p>
            <a:endParaRPr lang="en-AU"/>
          </a:p>
        </p:txBody>
      </p:sp>
      <p:sp>
        <p:nvSpPr>
          <p:cNvPr id="8" name="Text Placeholder 7">
            <a:extLst>
              <a:ext uri="{FF2B5EF4-FFF2-40B4-BE49-F238E27FC236}">
                <a16:creationId xmlns:a16="http://schemas.microsoft.com/office/drawing/2014/main" id="{E5F65B39-7BE4-4C11-9B83-3B5270FA5CC7}"/>
              </a:ext>
            </a:extLst>
          </p:cNvPr>
          <p:cNvSpPr>
            <a:spLocks noGrp="1"/>
          </p:cNvSpPr>
          <p:nvPr>
            <p:ph type="body" sz="quarter" idx="10"/>
          </p:nvPr>
        </p:nvSpPr>
        <p:spPr/>
        <p:txBody>
          <a:bodyPr>
            <a:normAutofit fontScale="92500" lnSpcReduction="10000"/>
          </a:bodyPr>
          <a:lstStyle/>
          <a:p>
            <a:r>
              <a:rPr lang="en-AU" dirty="0"/>
              <a:t>SunSmart Workplaces</a:t>
            </a:r>
          </a:p>
        </p:txBody>
      </p:sp>
    </p:spTree>
    <p:extLst>
      <p:ext uri="{BB962C8B-B14F-4D97-AF65-F5344CB8AC3E}">
        <p14:creationId xmlns:p14="http://schemas.microsoft.com/office/powerpoint/2010/main" val="246742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A26E4-D9E5-EA2E-7655-C0CDFA2DC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CDA0B-75CF-9402-91C2-1AEC7FD52BA7}"/>
              </a:ext>
            </a:extLst>
          </p:cNvPr>
          <p:cNvSpPr>
            <a:spLocks noGrp="1"/>
          </p:cNvSpPr>
          <p:nvPr>
            <p:ph type="title"/>
          </p:nvPr>
        </p:nvSpPr>
        <p:spPr/>
        <p:txBody>
          <a:bodyPr vert="horz" lIns="91440" tIns="45720" rIns="91440" bIns="45720" rtlCol="0" anchor="t">
            <a:normAutofit/>
          </a:bodyPr>
          <a:lstStyle/>
          <a:p>
            <a:r>
              <a:rPr lang="en-US" b="1" kern="1200" cap="none" spc="100">
                <a:latin typeface="Arial Black" panose="020B0A04020102020204" pitchFamily="34" charset="0"/>
                <a:ea typeface="+mj-ea"/>
                <a:cs typeface="Arial" panose="020B0604020202020204" pitchFamily="34" charset="0"/>
              </a:rPr>
              <a:t>Presentation overview</a:t>
            </a:r>
            <a:r>
              <a:rPr lang="en-AU">
                <a:solidFill>
                  <a:schemeClr val="accent2"/>
                </a:solidFill>
              </a:rPr>
              <a:t>.</a:t>
            </a:r>
            <a:endParaRPr lang="en-US" b="1" kern="1200" cap="none" spc="100">
              <a:latin typeface="Arial Black" panose="020B0A040201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51BA416B-CAD5-0601-017F-450EB8A0CE36}"/>
              </a:ext>
            </a:extLst>
          </p:cNvPr>
          <p:cNvSpPr>
            <a:spLocks noGrp="1"/>
          </p:cNvSpPr>
          <p:nvPr>
            <p:ph type="subTitle" idx="1"/>
          </p:nvPr>
        </p:nvSpPr>
        <p:spPr>
          <a:xfrm>
            <a:off x="6838488" y="2280257"/>
            <a:ext cx="5207620" cy="2813068"/>
          </a:xfrm>
        </p:spPr>
        <p:txBody>
          <a:bodyPr/>
          <a:lstStyle/>
          <a:p>
            <a:pPr marL="604838" indent="-514350" algn="l">
              <a:buFont typeface="+mj-lt"/>
              <a:buAutoNum type="arabicPeriod"/>
            </a:pPr>
            <a:r>
              <a:rPr lang="en-US" dirty="0"/>
              <a:t>Why sun safety at work matters</a:t>
            </a:r>
          </a:p>
          <a:p>
            <a:pPr marL="604838" indent="-514350" algn="l">
              <a:buFont typeface="+mj-lt"/>
              <a:buAutoNum type="arabicPeriod"/>
            </a:pPr>
            <a:r>
              <a:rPr lang="en-US" sz="2800" dirty="0"/>
              <a:t>How to stay safe at work</a:t>
            </a:r>
          </a:p>
          <a:p>
            <a:pPr marL="604838" indent="-514350" algn="l">
              <a:buFont typeface="+mj-lt"/>
              <a:buAutoNum type="arabicPeriod"/>
            </a:pPr>
            <a:r>
              <a:rPr lang="en-US" dirty="0"/>
              <a:t>How we can work together</a:t>
            </a:r>
            <a:endParaRPr lang="en-US" sz="2800" dirty="0"/>
          </a:p>
        </p:txBody>
      </p:sp>
      <p:sp>
        <p:nvSpPr>
          <p:cNvPr id="11" name="Text Placeholder 10">
            <a:extLst>
              <a:ext uri="{FF2B5EF4-FFF2-40B4-BE49-F238E27FC236}">
                <a16:creationId xmlns:a16="http://schemas.microsoft.com/office/drawing/2014/main" id="{7EB4FA08-4AA9-F16D-4F8F-8FC78F817B3A}"/>
              </a:ext>
            </a:extLst>
          </p:cNvPr>
          <p:cNvSpPr>
            <a:spLocks noGrp="1"/>
          </p:cNvSpPr>
          <p:nvPr>
            <p:ph type="body" sz="quarter" idx="13"/>
          </p:nvPr>
        </p:nvSpPr>
        <p:spPr/>
        <p:txBody>
          <a:bodyPr/>
          <a:lstStyle/>
          <a:p>
            <a:endParaRPr lang="en-AU"/>
          </a:p>
        </p:txBody>
      </p:sp>
      <p:sp>
        <p:nvSpPr>
          <p:cNvPr id="6" name="Slide Number Placeholder 4">
            <a:extLst>
              <a:ext uri="{FF2B5EF4-FFF2-40B4-BE49-F238E27FC236}">
                <a16:creationId xmlns:a16="http://schemas.microsoft.com/office/drawing/2014/main" id="{7EE3F365-E6D8-8242-80F5-55CBDE100003}"/>
              </a:ext>
            </a:extLst>
          </p:cNvPr>
          <p:cNvSpPr>
            <a:spLocks noGrp="1"/>
          </p:cNvSpPr>
          <p:nvPr>
            <p:ph type="sldNum" sz="quarter" idx="11"/>
          </p:nvPr>
        </p:nvSpPr>
        <p:spPr/>
        <p:txBody>
          <a:bodyPr/>
          <a:lstStyle/>
          <a:p>
            <a:pPr>
              <a:defRPr/>
            </a:pPr>
            <a:fld id="{938796E0-6582-4AD4-911F-F2FF276D98E2}" type="slidenum">
              <a:rPr lang="en-AU" smtClean="0"/>
              <a:pPr>
                <a:defRPr/>
              </a:pPr>
              <a:t>3</a:t>
            </a:fld>
            <a:endParaRPr lang="en-AU"/>
          </a:p>
        </p:txBody>
      </p:sp>
      <p:pic>
        <p:nvPicPr>
          <p:cNvPr id="12" name="Picture 11" descr="A person and person in safety vests and hats standing in the back of a car&#10;&#10;AI-generated content may be incorrect.">
            <a:extLst>
              <a:ext uri="{FF2B5EF4-FFF2-40B4-BE49-F238E27FC236}">
                <a16:creationId xmlns:a16="http://schemas.microsoft.com/office/drawing/2014/main" id="{7B860AB5-0D94-9D61-B145-519C71858DE9}"/>
              </a:ext>
            </a:extLst>
          </p:cNvPr>
          <p:cNvPicPr>
            <a:picLocks noChangeAspect="1"/>
          </p:cNvPicPr>
          <p:nvPr/>
        </p:nvPicPr>
        <p:blipFill>
          <a:blip r:embed="rId3" cstate="screen">
            <a:extLst>
              <a:ext uri="{28A0092B-C50C-407E-A947-70E740481C1C}">
                <a14:useLocalDpi xmlns:a14="http://schemas.microsoft.com/office/drawing/2010/main"/>
              </a:ext>
            </a:extLst>
          </a:blip>
          <a:srcRect l="-195"/>
          <a:stretch>
            <a:fillRect/>
          </a:stretch>
        </p:blipFill>
        <p:spPr>
          <a:xfrm>
            <a:off x="-13256" y="0"/>
            <a:ext cx="6802250" cy="6858000"/>
          </a:xfrm>
          <a:prstGeom prst="rect">
            <a:avLst/>
          </a:prstGeom>
        </p:spPr>
      </p:pic>
    </p:spTree>
    <p:extLst>
      <p:ext uri="{BB962C8B-B14F-4D97-AF65-F5344CB8AC3E}">
        <p14:creationId xmlns:p14="http://schemas.microsoft.com/office/powerpoint/2010/main" val="94987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2158171" y="2372035"/>
            <a:ext cx="7875657" cy="858862"/>
          </a:xfrm>
        </p:spPr>
        <p:txBody>
          <a:bodyPr/>
          <a:lstStyle/>
          <a:p>
            <a:r>
              <a:rPr lang="en-AU" sz="6000" dirty="0"/>
              <a:t>Why sun safety at work matters.</a:t>
            </a:r>
            <a:endParaRPr lang="en-AU" i="1" dirty="0">
              <a:solidFill>
                <a:srgbClr val="FF0000"/>
              </a:solidFill>
            </a:endParaRPr>
          </a:p>
        </p:txBody>
      </p:sp>
      <p:sp>
        <p:nvSpPr>
          <p:cNvPr id="4" name="Text Placeholder 3">
            <a:extLst>
              <a:ext uri="{FF2B5EF4-FFF2-40B4-BE49-F238E27FC236}">
                <a16:creationId xmlns:a16="http://schemas.microsoft.com/office/drawing/2014/main" id="{EC689650-1B9E-1F81-6A07-C6C1B51F88B7}"/>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87593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B8ECF3A-3D87-6930-C447-78AEDA8DE469}"/>
              </a:ext>
            </a:extLst>
          </p:cNvPr>
          <p:cNvSpPr>
            <a:spLocks noGrp="1"/>
          </p:cNvSpPr>
          <p:nvPr>
            <p:ph type="sldNum" sz="quarter" idx="11"/>
          </p:nvPr>
        </p:nvSpPr>
        <p:spPr/>
        <p:txBody>
          <a:bodyPr/>
          <a:lstStyle/>
          <a:p>
            <a:pPr>
              <a:defRPr/>
            </a:pPr>
            <a:fld id="{938796E0-6582-4AD4-911F-F2FF276D98E2}" type="slidenum">
              <a:rPr lang="en-AU" smtClean="0"/>
              <a:pPr>
                <a:defRPr/>
              </a:pPr>
              <a:t>5</a:t>
            </a:fld>
            <a:endParaRPr lang="en-AU"/>
          </a:p>
        </p:txBody>
      </p:sp>
      <p:sp>
        <p:nvSpPr>
          <p:cNvPr id="6" name="Text Placeholder 5">
            <a:extLst>
              <a:ext uri="{FF2B5EF4-FFF2-40B4-BE49-F238E27FC236}">
                <a16:creationId xmlns:a16="http://schemas.microsoft.com/office/drawing/2014/main" id="{2711B72F-EDE7-9EEF-DCCD-0245F2E18208}"/>
              </a:ext>
            </a:extLst>
          </p:cNvPr>
          <p:cNvSpPr>
            <a:spLocks noGrp="1"/>
          </p:cNvSpPr>
          <p:nvPr>
            <p:ph type="body" sz="quarter" idx="12"/>
          </p:nvPr>
        </p:nvSpPr>
        <p:spPr/>
        <p:txBody>
          <a:bodyPr/>
          <a:lstStyle/>
          <a:p>
            <a:endParaRPr lang="en-AU"/>
          </a:p>
        </p:txBody>
      </p:sp>
      <p:sp>
        <p:nvSpPr>
          <p:cNvPr id="8" name="Title 1">
            <a:extLst>
              <a:ext uri="{FF2B5EF4-FFF2-40B4-BE49-F238E27FC236}">
                <a16:creationId xmlns:a16="http://schemas.microsoft.com/office/drawing/2014/main" id="{A1354450-C608-4D99-B8C5-4C9F284B3B13}"/>
              </a:ext>
            </a:extLst>
          </p:cNvPr>
          <p:cNvSpPr>
            <a:spLocks noGrp="1"/>
          </p:cNvSpPr>
          <p:nvPr>
            <p:ph type="title"/>
          </p:nvPr>
        </p:nvSpPr>
        <p:spPr/>
        <p:txBody>
          <a:bodyPr>
            <a:normAutofit/>
          </a:bodyPr>
          <a:lstStyle/>
          <a:p>
            <a:r>
              <a:rPr lang="en-AU" dirty="0"/>
              <a:t>The issue we can’t ignore</a:t>
            </a:r>
            <a:r>
              <a:rPr lang="en-AU" dirty="0">
                <a:solidFill>
                  <a:schemeClr val="accent2"/>
                </a:solidFill>
              </a:rPr>
              <a:t>.</a:t>
            </a:r>
            <a:r>
              <a:rPr lang="en-AU" dirty="0"/>
              <a:t> </a:t>
            </a:r>
            <a:endParaRPr lang="en-AU" dirty="0">
              <a:solidFill>
                <a:srgbClr val="FFD200"/>
              </a:solidFill>
            </a:endParaRPr>
          </a:p>
        </p:txBody>
      </p:sp>
      <p:pic>
        <p:nvPicPr>
          <p:cNvPr id="5" name="Picture 4" descr="A blue background with white text and white text&#10;&#10;AI-generated content may be incorrect.">
            <a:extLst>
              <a:ext uri="{FF2B5EF4-FFF2-40B4-BE49-F238E27FC236}">
                <a16:creationId xmlns:a16="http://schemas.microsoft.com/office/drawing/2014/main" id="{5BEFA15A-E671-1576-C20E-A6B48907A2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594" y="1528967"/>
            <a:ext cx="10964811" cy="3032820"/>
          </a:xfrm>
          <a:prstGeom prst="rect">
            <a:avLst/>
          </a:prstGeom>
        </p:spPr>
      </p:pic>
    </p:spTree>
    <p:extLst>
      <p:ext uri="{BB962C8B-B14F-4D97-AF65-F5344CB8AC3E}">
        <p14:creationId xmlns:p14="http://schemas.microsoft.com/office/powerpoint/2010/main" val="209029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695B-FF99-7FAE-B0C2-8300D230FEF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DB3A0CA-D611-1573-AEAC-3F91F77C47DE}"/>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0F4413BB-38AA-66C7-1BAE-C79D87628B41}"/>
              </a:ext>
            </a:extLst>
          </p:cNvPr>
          <p:cNvSpPr>
            <a:spLocks noGrp="1"/>
          </p:cNvSpPr>
          <p:nvPr>
            <p:ph type="title"/>
          </p:nvPr>
        </p:nvSpPr>
        <p:spPr/>
        <p:txBody>
          <a:bodyPr/>
          <a:lstStyle/>
          <a:p>
            <a:r>
              <a:rPr lang="en-US" dirty="0"/>
              <a:t>Myth-busting</a:t>
            </a:r>
            <a:r>
              <a:rPr lang="en-AU" dirty="0">
                <a:solidFill>
                  <a:schemeClr val="accent2"/>
                </a:solidFill>
              </a:rPr>
              <a:t>.</a:t>
            </a:r>
            <a:r>
              <a:rPr lang="en-US" dirty="0"/>
              <a:t> </a:t>
            </a:r>
          </a:p>
        </p:txBody>
      </p:sp>
      <p:graphicFrame>
        <p:nvGraphicFramePr>
          <p:cNvPr id="8" name="Table 7">
            <a:extLst>
              <a:ext uri="{FF2B5EF4-FFF2-40B4-BE49-F238E27FC236}">
                <a16:creationId xmlns:a16="http://schemas.microsoft.com/office/drawing/2014/main" id="{EA310896-1375-C460-4097-6BD9C6B2AE4D}"/>
              </a:ext>
            </a:extLst>
          </p:cNvPr>
          <p:cNvGraphicFramePr>
            <a:graphicFrameLocks noGrp="1"/>
          </p:cNvGraphicFramePr>
          <p:nvPr>
            <p:extLst>
              <p:ext uri="{D42A27DB-BD31-4B8C-83A1-F6EECF244321}">
                <p14:modId xmlns:p14="http://schemas.microsoft.com/office/powerpoint/2010/main" val="2331107480"/>
              </p:ext>
            </p:extLst>
          </p:nvPr>
        </p:nvGraphicFramePr>
        <p:xfrm>
          <a:off x="578229" y="1329060"/>
          <a:ext cx="10558462" cy="3845560"/>
        </p:xfrm>
        <a:graphic>
          <a:graphicData uri="http://schemas.openxmlformats.org/drawingml/2006/table">
            <a:tbl>
              <a:tblPr firstRow="1" bandRow="1">
                <a:tableStyleId>{5C22544A-7EE6-4342-B048-85BDC9FD1C3A}</a:tableStyleId>
              </a:tblPr>
              <a:tblGrid>
                <a:gridCol w="5279231">
                  <a:extLst>
                    <a:ext uri="{9D8B030D-6E8A-4147-A177-3AD203B41FA5}">
                      <a16:colId xmlns:a16="http://schemas.microsoft.com/office/drawing/2014/main" val="3490596681"/>
                    </a:ext>
                  </a:extLst>
                </a:gridCol>
                <a:gridCol w="5279231">
                  <a:extLst>
                    <a:ext uri="{9D8B030D-6E8A-4147-A177-3AD203B41FA5}">
                      <a16:colId xmlns:a16="http://schemas.microsoft.com/office/drawing/2014/main" val="933109220"/>
                    </a:ext>
                  </a:extLst>
                </a:gridCol>
              </a:tblGrid>
              <a:tr h="370840">
                <a:tc>
                  <a:txBody>
                    <a:bodyPr/>
                    <a:lstStyle/>
                    <a:p>
                      <a:r>
                        <a:rPr lang="en-US" dirty="0">
                          <a:latin typeface="Foco CC" panose="020B0504050202020203" pitchFamily="34" charset="0"/>
                          <a:cs typeface="Foco CC" panose="020B0504050202020203" pitchFamily="34" charset="0"/>
                        </a:rPr>
                        <a:t>Myth</a:t>
                      </a:r>
                    </a:p>
                  </a:txBody>
                  <a:tcPr>
                    <a:lnB w="12700" cap="flat" cmpd="sng" algn="ctr">
                      <a:solidFill>
                        <a:schemeClr val="tx1"/>
                      </a:solidFill>
                      <a:prstDash val="solid"/>
                      <a:round/>
                      <a:headEnd type="none" w="med" len="med"/>
                      <a:tailEnd type="none" w="med" len="med"/>
                    </a:lnB>
                    <a:solidFill>
                      <a:schemeClr val="tx2"/>
                    </a:solidFill>
                  </a:tcPr>
                </a:tc>
                <a:tc>
                  <a:txBody>
                    <a:bodyPr/>
                    <a:lstStyle/>
                    <a:p>
                      <a:r>
                        <a:rPr lang="en-US">
                          <a:latin typeface="Foco CC" panose="020B0504050202020203" pitchFamily="34" charset="0"/>
                          <a:cs typeface="Foco CC" panose="020B0504050202020203" pitchFamily="34" charset="0"/>
                        </a:rPr>
                        <a:t>Fact</a:t>
                      </a:r>
                    </a:p>
                  </a:txBody>
                  <a:tcP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030941682"/>
                  </a:ext>
                </a:extLst>
              </a:tr>
              <a:tr h="370840">
                <a:tc>
                  <a:txBody>
                    <a:bodyPr/>
                    <a:lstStyle/>
                    <a:p>
                      <a:r>
                        <a:rPr lang="en-AU">
                          <a:latin typeface="Foco CC" panose="020B0504050202020203" pitchFamily="34" charset="0"/>
                          <a:cs typeface="Foco CC" panose="020B0504050202020203" pitchFamily="34" charset="0"/>
                        </a:rPr>
                        <a:t>If it’s not hot, the UV isn’t high.</a:t>
                      </a:r>
                      <a:endParaRPr lang="en-US">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a:latin typeface="Foco CC" panose="020B0504050202020203" pitchFamily="34" charset="0"/>
                          <a:cs typeface="Foco CC" panose="020B0504050202020203" pitchFamily="34" charset="0"/>
                        </a:rPr>
                        <a:t>UV radiation from the sun has nothing to do with temperature. You can be exposed to high UV on cool, cloudy or windy days.</a:t>
                      </a:r>
                      <a:endParaRPr lang="en-US">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341947"/>
                  </a:ext>
                </a:extLst>
              </a:tr>
              <a:tr h="370840">
                <a:tc>
                  <a:txBody>
                    <a:bodyPr/>
                    <a:lstStyle/>
                    <a:p>
                      <a:r>
                        <a:rPr lang="en-AU">
                          <a:latin typeface="Foco CC" panose="020B0504050202020203" pitchFamily="34" charset="0"/>
                          <a:cs typeface="Foco CC" panose="020B0504050202020203" pitchFamily="34" charset="0"/>
                        </a:rPr>
                        <a:t>I don’t burn, so I don’t need protection.</a:t>
                      </a:r>
                      <a:endParaRPr lang="en-US">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a:latin typeface="Foco CC" panose="020B0504050202020203" pitchFamily="34" charset="0"/>
                          <a:cs typeface="Foco CC" panose="020B0504050202020203" pitchFamily="34" charset="0"/>
                        </a:rPr>
                        <a:t>Tanning and skin darkening are signs of damage. All skin types can be harmed by UV exposure.</a:t>
                      </a:r>
                      <a:endParaRPr lang="en-US">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570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Foco CC" panose="020B0504050202020203" pitchFamily="34" charset="0"/>
                          <a:cs typeface="Foco CC" panose="020B0504050202020203" pitchFamily="34" charset="0"/>
                        </a:rPr>
                        <a:t>Skin cancer only affects older people.</a:t>
                      </a:r>
                      <a:endParaRPr lang="en-US" dirty="0">
                        <a:latin typeface="Foco CC" panose="020B0504050202020203" pitchFamily="34" charset="0"/>
                        <a:cs typeface="Foco CC" panose="020B0504050202020203" pitchFamily="34" charset="0"/>
                      </a:endParaRPr>
                    </a:p>
                    <a:p>
                      <a:endParaRPr lang="en-US" dirty="0">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a:latin typeface="Foco CC" panose="020B0504050202020203" pitchFamily="34" charset="0"/>
                          <a:cs typeface="Foco CC" panose="020B0504050202020203" pitchFamily="34" charset="0"/>
                        </a:rPr>
                        <a:t>UV damage from the sun builds up over time. Outdoor workers are at high risk from a younger age.</a:t>
                      </a:r>
                      <a:endParaRPr lang="en-US">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969487"/>
                  </a:ext>
                </a:extLst>
              </a:tr>
              <a:tr h="370840">
                <a:tc>
                  <a:txBody>
                    <a:bodyPr/>
                    <a:lstStyle/>
                    <a:p>
                      <a:r>
                        <a:rPr lang="en-AU" b="0">
                          <a:latin typeface="Foco CC" panose="020B0504050202020203" pitchFamily="34" charset="0"/>
                          <a:cs typeface="Foco CC" panose="020B0504050202020203" pitchFamily="34" charset="0"/>
                        </a:rPr>
                        <a:t>Protective clothing is too hot to wear safely.</a:t>
                      </a:r>
                      <a:endParaRPr lang="en-US" b="0">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b="0">
                          <a:latin typeface="Foco CC" panose="020B0504050202020203" pitchFamily="34" charset="0"/>
                          <a:cs typeface="Foco CC" panose="020B0504050202020203" pitchFamily="34" charset="0"/>
                        </a:rPr>
                        <a:t>Lightweight, breathable UPF-rated clothing can keep you cooler while protecting your skin.</a:t>
                      </a:r>
                      <a:endParaRPr lang="en-US" b="0">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287341"/>
                  </a:ext>
                </a:extLst>
              </a:tr>
              <a:tr h="370840">
                <a:tc>
                  <a:txBody>
                    <a:bodyPr/>
                    <a:lstStyle/>
                    <a:p>
                      <a:r>
                        <a:rPr lang="en-AU">
                          <a:latin typeface="Foco CC" panose="020B0504050202020203" pitchFamily="34" charset="0"/>
                          <a:cs typeface="Foco CC" panose="020B0504050202020203" pitchFamily="34" charset="0"/>
                        </a:rPr>
                        <a:t>Sun safety is a personal choice.</a:t>
                      </a:r>
                      <a:endParaRPr lang="en-US">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latin typeface="Foco CC" panose="020B0504050202020203" pitchFamily="34" charset="0"/>
                          <a:cs typeface="Foco CC" panose="020B0504050202020203" pitchFamily="34" charset="0"/>
                        </a:rPr>
                        <a:t>UV exposure is a workplace hazard. Employers and workers share responsibility for managing it safely.</a:t>
                      </a:r>
                      <a:endParaRPr lang="en-US" dirty="0">
                        <a:latin typeface="Foco CC" panose="020B0504050202020203" pitchFamily="34" charset="0"/>
                        <a:cs typeface="Foco CC" panose="020B0504050202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5547342"/>
                  </a:ext>
                </a:extLst>
              </a:tr>
            </a:tbl>
          </a:graphicData>
        </a:graphic>
      </p:graphicFrame>
    </p:spTree>
    <p:extLst>
      <p:ext uri="{BB962C8B-B14F-4D97-AF65-F5344CB8AC3E}">
        <p14:creationId xmlns:p14="http://schemas.microsoft.com/office/powerpoint/2010/main" val="202715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BE7CB8-EF40-D633-5633-132C36C5D6B4}"/>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8C04679-DC04-3CCE-9A95-A55FEB349DF6}"/>
              </a:ext>
            </a:extLst>
          </p:cNvPr>
          <p:cNvSpPr>
            <a:spLocks noGrp="1"/>
          </p:cNvSpPr>
          <p:nvPr>
            <p:ph type="title"/>
          </p:nvPr>
        </p:nvSpPr>
        <p:spPr>
          <a:xfrm>
            <a:off x="467999" y="468000"/>
            <a:ext cx="10983168" cy="767023"/>
          </a:xfrm>
        </p:spPr>
        <p:txBody>
          <a:bodyPr>
            <a:noAutofit/>
          </a:bodyPr>
          <a:lstStyle/>
          <a:p>
            <a:r>
              <a:rPr lang="en-US" sz="4000" dirty="0"/>
              <a:t>Why does sun safety at work matter to you</a:t>
            </a:r>
            <a:r>
              <a:rPr lang="en-US" sz="4000" dirty="0">
                <a:solidFill>
                  <a:schemeClr val="accent2"/>
                </a:solidFill>
              </a:rPr>
              <a:t>?</a:t>
            </a:r>
          </a:p>
        </p:txBody>
      </p:sp>
      <p:sp>
        <p:nvSpPr>
          <p:cNvPr id="6" name="Content Placeholder 5">
            <a:extLst>
              <a:ext uri="{FF2B5EF4-FFF2-40B4-BE49-F238E27FC236}">
                <a16:creationId xmlns:a16="http://schemas.microsoft.com/office/drawing/2014/main" id="{26413681-4E48-F6B7-2BE4-E2DC5B12B79C}"/>
              </a:ext>
            </a:extLst>
          </p:cNvPr>
          <p:cNvSpPr>
            <a:spLocks noGrp="1"/>
          </p:cNvSpPr>
          <p:nvPr>
            <p:ph idx="1"/>
          </p:nvPr>
        </p:nvSpPr>
        <p:spPr/>
        <p:txBody>
          <a:bodyPr/>
          <a:lstStyle/>
          <a:p>
            <a:pPr>
              <a:spcAft>
                <a:spcPts val="600"/>
              </a:spcAft>
            </a:pPr>
            <a:r>
              <a:rPr lang="en-US" sz="1600" b="1" i="1" dirty="0">
                <a:solidFill>
                  <a:schemeClr val="accent1"/>
                </a:solidFill>
              </a:rPr>
              <a:t>This slide provides an opportunity to discuss  and engage with workers on the topic. </a:t>
            </a:r>
            <a:endParaRPr lang="en-US" sz="1600" i="1" dirty="0">
              <a:solidFill>
                <a:schemeClr val="accent1"/>
              </a:solidFill>
            </a:endParaRPr>
          </a:p>
          <a:p>
            <a:pPr>
              <a:spcAft>
                <a:spcPts val="600"/>
              </a:spcAft>
            </a:pPr>
            <a:endParaRPr lang="en-US" sz="1600" i="1" dirty="0">
              <a:solidFill>
                <a:schemeClr val="accent1"/>
              </a:solidFill>
            </a:endParaRPr>
          </a:p>
          <a:p>
            <a:endParaRPr lang="en-US" sz="1400" i="1" dirty="0">
              <a:solidFill>
                <a:schemeClr val="accent1"/>
              </a:solidFill>
            </a:endParaRPr>
          </a:p>
        </p:txBody>
      </p:sp>
    </p:spTree>
    <p:extLst>
      <p:ext uri="{BB962C8B-B14F-4D97-AF65-F5344CB8AC3E}">
        <p14:creationId xmlns:p14="http://schemas.microsoft.com/office/powerpoint/2010/main" val="180027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8C39-A7AF-D551-E4AF-77BDD0F8564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AB01244-0A02-3DC2-B28C-F788E1FBD694}"/>
              </a:ext>
            </a:extLst>
          </p:cNvPr>
          <p:cNvSpPr>
            <a:spLocks noGrp="1"/>
          </p:cNvSpPr>
          <p:nvPr>
            <p:ph type="body" sz="quarter" idx="12"/>
          </p:nvPr>
        </p:nvSpPr>
        <p:spPr/>
        <p:txBody>
          <a:bodyPr/>
          <a:lstStyle/>
          <a:p>
            <a:endParaRPr lang="en-AU"/>
          </a:p>
        </p:txBody>
      </p:sp>
      <p:sp>
        <p:nvSpPr>
          <p:cNvPr id="6" name="Title 5">
            <a:extLst>
              <a:ext uri="{FF2B5EF4-FFF2-40B4-BE49-F238E27FC236}">
                <a16:creationId xmlns:a16="http://schemas.microsoft.com/office/drawing/2014/main" id="{223B521D-7CD8-057D-810E-0D7D65D10700}"/>
              </a:ext>
            </a:extLst>
          </p:cNvPr>
          <p:cNvSpPr>
            <a:spLocks noGrp="1"/>
          </p:cNvSpPr>
          <p:nvPr>
            <p:ph type="title"/>
          </p:nvPr>
        </p:nvSpPr>
        <p:spPr>
          <a:xfrm>
            <a:off x="2005771" y="2292522"/>
            <a:ext cx="8180457" cy="1033774"/>
          </a:xfrm>
        </p:spPr>
        <p:txBody>
          <a:bodyPr/>
          <a:lstStyle/>
          <a:p>
            <a:r>
              <a:rPr lang="en-AU" dirty="0"/>
              <a:t>How to stay sun safe at work.</a:t>
            </a:r>
          </a:p>
        </p:txBody>
      </p:sp>
    </p:spTree>
    <p:extLst>
      <p:ext uri="{BB962C8B-B14F-4D97-AF65-F5344CB8AC3E}">
        <p14:creationId xmlns:p14="http://schemas.microsoft.com/office/powerpoint/2010/main" val="291416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6AF56-7611-A27D-4103-433F30546F4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3528917-8B4E-6F3E-8A84-4A65BC2D09E4}"/>
              </a:ext>
            </a:extLst>
          </p:cNvPr>
          <p:cNvSpPr/>
          <p:nvPr/>
        </p:nvSpPr>
        <p:spPr>
          <a:xfrm>
            <a:off x="467999" y="1776654"/>
            <a:ext cx="4965391" cy="2782094"/>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 name="Slide Number Placeholder 4">
            <a:extLst>
              <a:ext uri="{FF2B5EF4-FFF2-40B4-BE49-F238E27FC236}">
                <a16:creationId xmlns:a16="http://schemas.microsoft.com/office/drawing/2014/main" id="{4E410FCF-47D0-1EF8-ED4F-2F40C73A8856}"/>
              </a:ext>
            </a:extLst>
          </p:cNvPr>
          <p:cNvSpPr>
            <a:spLocks noGrp="1"/>
          </p:cNvSpPr>
          <p:nvPr>
            <p:ph type="sldNum" sz="quarter" idx="11"/>
          </p:nvPr>
        </p:nvSpPr>
        <p:spPr/>
        <p:txBody>
          <a:bodyPr/>
          <a:lstStyle/>
          <a:p>
            <a:pPr>
              <a:defRPr/>
            </a:pPr>
            <a:fld id="{938796E0-6582-4AD4-911F-F2FF276D98E2}" type="slidenum">
              <a:rPr lang="en-AU" smtClean="0"/>
              <a:pPr>
                <a:defRPr/>
              </a:pPr>
              <a:t>9</a:t>
            </a:fld>
            <a:endParaRPr lang="en-AU"/>
          </a:p>
        </p:txBody>
      </p:sp>
      <p:sp>
        <p:nvSpPr>
          <p:cNvPr id="4" name="Text Placeholder 3">
            <a:extLst>
              <a:ext uri="{FF2B5EF4-FFF2-40B4-BE49-F238E27FC236}">
                <a16:creationId xmlns:a16="http://schemas.microsoft.com/office/drawing/2014/main" id="{0A2DF702-CCC1-CC4A-7E8F-1469A71A53D8}"/>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F1555C66-1650-9570-50DF-37E4C36E72BE}"/>
              </a:ext>
            </a:extLst>
          </p:cNvPr>
          <p:cNvSpPr>
            <a:spLocks noGrp="1"/>
          </p:cNvSpPr>
          <p:nvPr>
            <p:ph type="title"/>
          </p:nvPr>
        </p:nvSpPr>
        <p:spPr>
          <a:xfrm>
            <a:off x="468000" y="583338"/>
            <a:ext cx="10133739" cy="828000"/>
          </a:xfrm>
        </p:spPr>
        <p:txBody>
          <a:bodyPr>
            <a:normAutofit fontScale="90000"/>
          </a:bodyPr>
          <a:lstStyle/>
          <a:p>
            <a:r>
              <a:rPr lang="en-US" dirty="0"/>
              <a:t>The good news is that skin cancer is one of the most preventable cancers</a:t>
            </a:r>
            <a:r>
              <a:rPr lang="en-AU" dirty="0">
                <a:solidFill>
                  <a:schemeClr val="accent2"/>
                </a:solidFill>
              </a:rPr>
              <a:t>.</a:t>
            </a:r>
            <a:r>
              <a:rPr lang="en-US" dirty="0"/>
              <a:t> </a:t>
            </a:r>
          </a:p>
        </p:txBody>
      </p:sp>
      <p:sp>
        <p:nvSpPr>
          <p:cNvPr id="12" name="Content Placeholder 7">
            <a:extLst>
              <a:ext uri="{FF2B5EF4-FFF2-40B4-BE49-F238E27FC236}">
                <a16:creationId xmlns:a16="http://schemas.microsoft.com/office/drawing/2014/main" id="{D4B50F21-5DD5-4C24-6E0A-D0B1B36C9016}"/>
              </a:ext>
            </a:extLst>
          </p:cNvPr>
          <p:cNvSpPr txBox="1">
            <a:spLocks/>
          </p:cNvSpPr>
          <p:nvPr/>
        </p:nvSpPr>
        <p:spPr>
          <a:xfrm>
            <a:off x="5813164" y="1923809"/>
            <a:ext cx="5463153" cy="2900846"/>
          </a:xfrm>
          <a:prstGeom prst="rect">
            <a:avLst/>
          </a:prstGeom>
        </p:spPr>
        <p:txBody>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Aft>
                <a:spcPts val="600"/>
              </a:spcAft>
              <a:buFont typeface="Tw Cen MT" panose="020B0602020104020603" pitchFamily="34" charset="0"/>
              <a:buNone/>
            </a:pPr>
            <a:r>
              <a:rPr lang="en-AU" sz="2000" b="1" dirty="0">
                <a:latin typeface="+mn-lt"/>
                <a:cs typeface="Arial"/>
              </a:rPr>
              <a:t>If we take action now we can:</a:t>
            </a:r>
          </a:p>
          <a:p>
            <a:pPr>
              <a:spcAft>
                <a:spcPts val="600"/>
              </a:spcAft>
              <a:buFont typeface="Arial" panose="020B0604020202020204" pitchFamily="34" charset="0"/>
              <a:buChar char="•"/>
            </a:pPr>
            <a:r>
              <a:rPr lang="en-AU" sz="2000" dirty="0">
                <a:latin typeface="+mn-lt"/>
                <a:cs typeface="Arial"/>
              </a:rPr>
              <a:t> reduce our risk of skin cancer, eye damage and premature ageing</a:t>
            </a:r>
          </a:p>
          <a:p>
            <a:pPr>
              <a:spcAft>
                <a:spcPts val="600"/>
              </a:spcAft>
              <a:buFont typeface="Arial" panose="020B0604020202020204" pitchFamily="34" charset="0"/>
              <a:buChar char="•"/>
            </a:pPr>
            <a:r>
              <a:rPr lang="en-AU" sz="2000" dirty="0">
                <a:latin typeface="+mn-lt"/>
                <a:cs typeface="Arial"/>
              </a:rPr>
              <a:t> set a positive example for younger staff</a:t>
            </a:r>
          </a:p>
          <a:p>
            <a:pPr>
              <a:spcAft>
                <a:spcPts val="600"/>
              </a:spcAft>
              <a:buFont typeface="Arial" panose="020B0604020202020204" pitchFamily="34" charset="0"/>
              <a:buChar char="•"/>
            </a:pPr>
            <a:r>
              <a:rPr lang="en-AU" sz="2000" dirty="0">
                <a:latin typeface="+mn-lt"/>
                <a:cs typeface="Arial"/>
              </a:rPr>
              <a:t> look after our mates </a:t>
            </a:r>
          </a:p>
          <a:p>
            <a:pPr>
              <a:spcAft>
                <a:spcPts val="600"/>
              </a:spcAft>
              <a:buFont typeface="Arial" panose="020B0604020202020204" pitchFamily="34" charset="0"/>
              <a:buChar char="•"/>
            </a:pPr>
            <a:r>
              <a:rPr lang="en-AU" sz="2000" dirty="0">
                <a:latin typeface="+mn-lt"/>
                <a:cs typeface="Arial"/>
              </a:rPr>
              <a:t> be part of a positive work culture</a:t>
            </a:r>
          </a:p>
          <a:p>
            <a:pPr>
              <a:spcAft>
                <a:spcPts val="600"/>
              </a:spcAft>
              <a:buFont typeface="Arial" panose="020B0604020202020204" pitchFamily="34" charset="0"/>
              <a:buChar char="•"/>
            </a:pPr>
            <a:r>
              <a:rPr lang="en-AU" sz="2000" dirty="0">
                <a:latin typeface="+mn-lt"/>
                <a:cs typeface="Arial"/>
              </a:rPr>
              <a:t> return home safely to our family and friends. </a:t>
            </a:r>
            <a:endParaRPr lang="en-US" sz="2000" b="1" dirty="0">
              <a:latin typeface="+mn-lt"/>
              <a:cs typeface="Arial"/>
            </a:endParaRPr>
          </a:p>
        </p:txBody>
      </p:sp>
      <p:sp>
        <p:nvSpPr>
          <p:cNvPr id="8" name="TextBox 7">
            <a:extLst>
              <a:ext uri="{FF2B5EF4-FFF2-40B4-BE49-F238E27FC236}">
                <a16:creationId xmlns:a16="http://schemas.microsoft.com/office/drawing/2014/main" id="{6E0D5C90-DEEB-CE26-A3DD-9EC8DC226615}"/>
              </a:ext>
            </a:extLst>
          </p:cNvPr>
          <p:cNvSpPr txBox="1"/>
          <p:nvPr/>
        </p:nvSpPr>
        <p:spPr>
          <a:xfrm>
            <a:off x="746294" y="1923809"/>
            <a:ext cx="4687096" cy="1754326"/>
          </a:xfrm>
          <a:prstGeom prst="rect">
            <a:avLst/>
          </a:prstGeom>
          <a:noFill/>
        </p:spPr>
        <p:txBody>
          <a:bodyPr wrap="square">
            <a:spAutoFit/>
          </a:bodyPr>
          <a:lstStyle/>
          <a:p>
            <a:pPr marL="0" indent="0">
              <a:spcAft>
                <a:spcPts val="600"/>
              </a:spcAft>
              <a:buNone/>
            </a:pPr>
            <a:r>
              <a:rPr lang="en-AU" sz="3600" b="1" dirty="0">
                <a:solidFill>
                  <a:schemeClr val="tx2"/>
                </a:solidFill>
              </a:rPr>
              <a:t>It's never too late to start taking sun protection seriously</a:t>
            </a:r>
          </a:p>
        </p:txBody>
      </p:sp>
    </p:spTree>
    <p:extLst>
      <p:ext uri="{BB962C8B-B14F-4D97-AF65-F5344CB8AC3E}">
        <p14:creationId xmlns:p14="http://schemas.microsoft.com/office/powerpoint/2010/main" val="2448422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cerCouncil_2026">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ustom 1">
      <a:majorFont>
        <a:latin typeface="Foco CC Black"/>
        <a:ea typeface=""/>
        <a:cs typeface=""/>
      </a:majorFont>
      <a:minorFont>
        <a:latin typeface="Foco C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2348ECBC-2FBC-487B-8ABE-E5C3F5015282}" vid="{0B70DDAA-2E55-4E04-AE31-E43705F91501}"/>
    </a:ext>
  </a:extLst>
</a:theme>
</file>

<file path=ppt/theme/theme2.xml><?xml version="1.0" encoding="utf-8"?>
<a:theme xmlns:a="http://schemas.openxmlformats.org/drawingml/2006/main" name="CancerCouncil_2018">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ustom 1">
      <a:majorFont>
        <a:latin typeface="Foco CC Black"/>
        <a:ea typeface=""/>
        <a:cs typeface=""/>
      </a:majorFont>
      <a:minorFont>
        <a:latin typeface="Foco C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CCNSW template 20251121" id="{5192B6AD-CCBF-4542-884F-787DD1B98D25}" vid="{25FC08FF-8987-4602-9F9E-29EC0B94B4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4D5C3B0EA0474E84C80AEC9CD4A232" ma:contentTypeVersion="20" ma:contentTypeDescription="Create a new document." ma:contentTypeScope="" ma:versionID="01d3ceaad241926f0bd44ffe99404fb1">
  <xsd:schema xmlns:xsd="http://www.w3.org/2001/XMLSchema" xmlns:xs="http://www.w3.org/2001/XMLSchema" xmlns:p="http://schemas.microsoft.com/office/2006/metadata/properties" xmlns:ns2="942b0962-67b0-40b8-8bda-eb1e5336332e" xmlns:ns3="b87a0ca5-9692-42a6-8f4b-86b507af2eb0" targetNamespace="http://schemas.microsoft.com/office/2006/metadata/properties" ma:root="true" ma:fieldsID="2776dddd39144244718f3115922c3b4c" ns2:_="" ns3:_="">
    <xsd:import namespace="942b0962-67b0-40b8-8bda-eb1e5336332e"/>
    <xsd:import namespace="b87a0ca5-9692-42a6-8f4b-86b507af2eb0"/>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Date"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b0962-67b0-40b8-8bda-eb1e53363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a8b65e-c01f-462e-a6b0-029fc9e4be20" ma:termSetId="09814cd3-568e-fe90-9814-8d621ff8fb84" ma:anchorId="fba54fb3-c3e1-fe81-a776-ca4b69148c4d" ma:open="true" ma:isKeyword="false">
      <xsd:complexType>
        <xsd:sequence>
          <xsd:element ref="pc:Terms" minOccurs="0" maxOccurs="1"/>
        </xsd:sequence>
      </xsd:complexType>
    </xsd:element>
    <xsd:element name="Date" ma:index="23" nillable="true" ma:displayName="Date" ma:format="DateOnly" ma:internalName="Dat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7a0ca5-9692-42a6-8f4b-86b507af2eb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ac25f2-818c-49fb-92d7-d9d8071eff53}" ma:internalName="TaxCatchAll" ma:showField="CatchAllData" ma:web="b87a0ca5-9692-42a6-8f4b-86b507af2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7a0ca5-9692-42a6-8f4b-86b507af2eb0" xsi:nil="true"/>
    <lcf76f155ced4ddcb4097134ff3c332f xmlns="942b0962-67b0-40b8-8bda-eb1e5336332e">
      <Terms xmlns="http://schemas.microsoft.com/office/infopath/2007/PartnerControls"/>
    </lcf76f155ced4ddcb4097134ff3c332f>
    <Date xmlns="942b0962-67b0-40b8-8bda-eb1e5336332e" xsi:nil="true"/>
  </documentManagement>
</p:properties>
</file>

<file path=customXml/itemProps1.xml><?xml version="1.0" encoding="utf-8"?>
<ds:datastoreItem xmlns:ds="http://schemas.openxmlformats.org/officeDocument/2006/customXml" ds:itemID="{CC16915B-28DF-47FC-A7A3-96607881BF47}">
  <ds:schemaRefs>
    <ds:schemaRef ds:uri="http://schemas.microsoft.com/sharepoint/v3/contenttype/forms"/>
  </ds:schemaRefs>
</ds:datastoreItem>
</file>

<file path=customXml/itemProps2.xml><?xml version="1.0" encoding="utf-8"?>
<ds:datastoreItem xmlns:ds="http://schemas.openxmlformats.org/officeDocument/2006/customXml" ds:itemID="{862BF856-E605-4591-BDB3-3E09F561E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2b0962-67b0-40b8-8bda-eb1e5336332e"/>
    <ds:schemaRef ds:uri="b87a0ca5-9692-42a6-8f4b-86b507af2e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C18C5E-58A3-4CE8-AD2F-EC20B8249FCB}">
  <ds:schemaRefs>
    <ds:schemaRef ds:uri="http://schemas.microsoft.com/office/2006/documentManagement/types"/>
    <ds:schemaRef ds:uri="http://purl.org/dc/terms/"/>
    <ds:schemaRef ds:uri="http://www.w3.org/XML/1998/namespace"/>
    <ds:schemaRef ds:uri="b87a0ca5-9692-42a6-8f4b-86b507af2eb0"/>
    <ds:schemaRef ds:uri="http://purl.org/dc/dcmitype/"/>
    <ds:schemaRef ds:uri="http://schemas.microsoft.com/office/infopath/2007/PartnerControls"/>
    <ds:schemaRef ds:uri="http://purl.org/dc/elements/1.1/"/>
    <ds:schemaRef ds:uri="942b0962-67b0-40b8-8bda-eb1e5336332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30</TotalTime>
  <Words>2144</Words>
  <Application>Microsoft Macintosh PowerPoint</Application>
  <PresentationFormat>Widescreen</PresentationFormat>
  <Paragraphs>185</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Black</vt:lpstr>
      <vt:lpstr>Calibri</vt:lpstr>
      <vt:lpstr>Foco CC</vt:lpstr>
      <vt:lpstr>Foco CC App</vt:lpstr>
      <vt:lpstr>Foco CC Black</vt:lpstr>
      <vt:lpstr>Tw Cen MT</vt:lpstr>
      <vt:lpstr>Wingdings 3</vt:lpstr>
      <vt:lpstr>CancerCouncil_2026</vt:lpstr>
      <vt:lpstr>CancerCouncil_2018</vt:lpstr>
      <vt:lpstr>INSTRUCTIONAL SLIDE – delete after reading</vt:lpstr>
      <vt:lpstr>PowerPoint Presentation</vt:lpstr>
      <vt:lpstr>Presentation overview.</vt:lpstr>
      <vt:lpstr>Why sun safety at work matters.</vt:lpstr>
      <vt:lpstr>The issue we can’t ignore. </vt:lpstr>
      <vt:lpstr>Myth-busting. </vt:lpstr>
      <vt:lpstr>Why does sun safety at work matter to you?</vt:lpstr>
      <vt:lpstr>How to stay sun safe at work.</vt:lpstr>
      <vt:lpstr>The good news is that skin cancer is one of the most preventable cancers. </vt:lpstr>
      <vt:lpstr>What you can do to protect yourself.</vt:lpstr>
      <vt:lpstr>How your actions make a difference. </vt:lpstr>
      <vt:lpstr>Let’s improve our sun safe workplace program. </vt:lpstr>
      <vt:lpstr>Effective sun safe programs.</vt:lpstr>
      <vt:lpstr>Current state of play.</vt:lpstr>
      <vt:lpstr>Gaps and opportunities. </vt:lpstr>
      <vt:lpstr>Developing an idea that works. </vt:lpstr>
      <vt:lpstr>Next steps. </vt:lpstr>
      <vt:lpstr>Education and training.</vt:lpstr>
      <vt:lpstr> More information www.cancercouncil.com.au/sunsmart-workplaces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dc:creator>Alecia Brooks</dc:creator>
  <cp:lastModifiedBy>Steve</cp:lastModifiedBy>
  <cp:revision>3</cp:revision>
  <dcterms:created xsi:type="dcterms:W3CDTF">2020-07-31T13:17:30Z</dcterms:created>
  <dcterms:modified xsi:type="dcterms:W3CDTF">2026-02-26T04:59:14Z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IMBCS">
    <vt:lpwstr>1;#CPA|d1475a68-20ef-432e-a95c-14d5682810df</vt:lpwstr>
  </property>
  <property fmtid="{D5CDD505-2E9C-101B-9397-08002B2CF9AE}" pid="3" name="MediaServiceImageTags">
    <vt:lpwstr/>
  </property>
  <property fmtid="{D5CDD505-2E9C-101B-9397-08002B2CF9AE}" pid="4" name="ContentTypeId">
    <vt:lpwstr>0x0101007D4D5C3B0EA0474E84C80AEC9CD4A232</vt:lpwstr>
  </property>
</Properties>
</file>